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56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355600" rtl="0" fontAlgn="auto" latinLnBrk="0" hangingPunct="0">
      <a:lnSpc>
        <a:spcPct val="100000"/>
      </a:lnSpc>
      <a:spcBef>
        <a:spcPts val="470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chemeClr val="accent1">
            <a:satOff val="-9155"/>
            <a:lumOff val="-32673"/>
          </a:schemeClr>
        </a:solidFill>
        <a:effectLst/>
        <a:uFillTx/>
        <a:latin typeface="Avenir Next Regular"/>
        <a:ea typeface="Avenir Next Regular"/>
        <a:cs typeface="Avenir Next Regular"/>
        <a:sym typeface="Avenir Next Regular"/>
      </a:defRPr>
    </a:lvl1pPr>
    <a:lvl2pPr marL="0" marR="0" indent="457200" algn="l" defTabSz="355600" rtl="0" fontAlgn="auto" latinLnBrk="0" hangingPunct="0">
      <a:lnSpc>
        <a:spcPct val="100000"/>
      </a:lnSpc>
      <a:spcBef>
        <a:spcPts val="470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chemeClr val="accent1">
            <a:satOff val="-9155"/>
            <a:lumOff val="-32673"/>
          </a:schemeClr>
        </a:solidFill>
        <a:effectLst/>
        <a:uFillTx/>
        <a:latin typeface="Avenir Next Regular"/>
        <a:ea typeface="Avenir Next Regular"/>
        <a:cs typeface="Avenir Next Regular"/>
        <a:sym typeface="Avenir Next Regular"/>
      </a:defRPr>
    </a:lvl2pPr>
    <a:lvl3pPr marL="0" marR="0" indent="914400" algn="l" defTabSz="355600" rtl="0" fontAlgn="auto" latinLnBrk="0" hangingPunct="0">
      <a:lnSpc>
        <a:spcPct val="100000"/>
      </a:lnSpc>
      <a:spcBef>
        <a:spcPts val="470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chemeClr val="accent1">
            <a:satOff val="-9155"/>
            <a:lumOff val="-32673"/>
          </a:schemeClr>
        </a:solidFill>
        <a:effectLst/>
        <a:uFillTx/>
        <a:latin typeface="Avenir Next Regular"/>
        <a:ea typeface="Avenir Next Regular"/>
        <a:cs typeface="Avenir Next Regular"/>
        <a:sym typeface="Avenir Next Regular"/>
      </a:defRPr>
    </a:lvl3pPr>
    <a:lvl4pPr marL="0" marR="0" indent="1371600" algn="l" defTabSz="355600" rtl="0" fontAlgn="auto" latinLnBrk="0" hangingPunct="0">
      <a:lnSpc>
        <a:spcPct val="100000"/>
      </a:lnSpc>
      <a:spcBef>
        <a:spcPts val="470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chemeClr val="accent1">
            <a:satOff val="-9155"/>
            <a:lumOff val="-32673"/>
          </a:schemeClr>
        </a:solidFill>
        <a:effectLst/>
        <a:uFillTx/>
        <a:latin typeface="Avenir Next Regular"/>
        <a:ea typeface="Avenir Next Regular"/>
        <a:cs typeface="Avenir Next Regular"/>
        <a:sym typeface="Avenir Next Regular"/>
      </a:defRPr>
    </a:lvl4pPr>
    <a:lvl5pPr marL="0" marR="0" indent="1828800" algn="l" defTabSz="355600" rtl="0" fontAlgn="auto" latinLnBrk="0" hangingPunct="0">
      <a:lnSpc>
        <a:spcPct val="100000"/>
      </a:lnSpc>
      <a:spcBef>
        <a:spcPts val="470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chemeClr val="accent1">
            <a:satOff val="-9155"/>
            <a:lumOff val="-32673"/>
          </a:schemeClr>
        </a:solidFill>
        <a:effectLst/>
        <a:uFillTx/>
        <a:latin typeface="Avenir Next Regular"/>
        <a:ea typeface="Avenir Next Regular"/>
        <a:cs typeface="Avenir Next Regular"/>
        <a:sym typeface="Avenir Next Regular"/>
      </a:defRPr>
    </a:lvl5pPr>
    <a:lvl6pPr marL="0" marR="0" indent="2286000" algn="l" defTabSz="355600" rtl="0" fontAlgn="auto" latinLnBrk="0" hangingPunct="0">
      <a:lnSpc>
        <a:spcPct val="100000"/>
      </a:lnSpc>
      <a:spcBef>
        <a:spcPts val="470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chemeClr val="accent1">
            <a:satOff val="-9155"/>
            <a:lumOff val="-32673"/>
          </a:schemeClr>
        </a:solidFill>
        <a:effectLst/>
        <a:uFillTx/>
        <a:latin typeface="Avenir Next Regular"/>
        <a:ea typeface="Avenir Next Regular"/>
        <a:cs typeface="Avenir Next Regular"/>
        <a:sym typeface="Avenir Next Regular"/>
      </a:defRPr>
    </a:lvl6pPr>
    <a:lvl7pPr marL="0" marR="0" indent="2743200" algn="l" defTabSz="355600" rtl="0" fontAlgn="auto" latinLnBrk="0" hangingPunct="0">
      <a:lnSpc>
        <a:spcPct val="100000"/>
      </a:lnSpc>
      <a:spcBef>
        <a:spcPts val="470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chemeClr val="accent1">
            <a:satOff val="-9155"/>
            <a:lumOff val="-32673"/>
          </a:schemeClr>
        </a:solidFill>
        <a:effectLst/>
        <a:uFillTx/>
        <a:latin typeface="Avenir Next Regular"/>
        <a:ea typeface="Avenir Next Regular"/>
        <a:cs typeface="Avenir Next Regular"/>
        <a:sym typeface="Avenir Next Regular"/>
      </a:defRPr>
    </a:lvl7pPr>
    <a:lvl8pPr marL="0" marR="0" indent="3200400" algn="l" defTabSz="355600" rtl="0" fontAlgn="auto" latinLnBrk="0" hangingPunct="0">
      <a:lnSpc>
        <a:spcPct val="100000"/>
      </a:lnSpc>
      <a:spcBef>
        <a:spcPts val="470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chemeClr val="accent1">
            <a:satOff val="-9155"/>
            <a:lumOff val="-32673"/>
          </a:schemeClr>
        </a:solidFill>
        <a:effectLst/>
        <a:uFillTx/>
        <a:latin typeface="Avenir Next Regular"/>
        <a:ea typeface="Avenir Next Regular"/>
        <a:cs typeface="Avenir Next Regular"/>
        <a:sym typeface="Avenir Next Regular"/>
      </a:defRPr>
    </a:lvl8pPr>
    <a:lvl9pPr marL="0" marR="0" indent="3657600" algn="l" defTabSz="355600" rtl="0" fontAlgn="auto" latinLnBrk="0" hangingPunct="0">
      <a:lnSpc>
        <a:spcPct val="100000"/>
      </a:lnSpc>
      <a:spcBef>
        <a:spcPts val="470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chemeClr val="accent1">
            <a:satOff val="-9155"/>
            <a:lumOff val="-32673"/>
          </a:schemeClr>
        </a:solidFill>
        <a:effectLst/>
        <a:uFillTx/>
        <a:latin typeface="Avenir Next Regular"/>
        <a:ea typeface="Avenir Next Regular"/>
        <a:cs typeface="Avenir Next Regular"/>
        <a:sym typeface="Avenir Next Regular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venir Next Regular"/>
          <a:ea typeface="Avenir Next Regular"/>
          <a:cs typeface="Avenir Next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D5D5D5"/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venir Next Regular"/>
          <a:ea typeface="Avenir Next Regular"/>
          <a:cs typeface="Avenir Next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D5D5D5"/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firstCol>
    <a:lastRow>
      <a:tcTxStyle b="off" i="off">
        <a:font>
          <a:latin typeface="Avenir Next Regular"/>
          <a:ea typeface="Avenir Next Regular"/>
          <a:cs typeface="Avenir Next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chemeClr val="accent2">
              <a:hueOff val="-357243"/>
              <a:satOff val="7293"/>
              <a:lumOff val="8906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venir Next Regular"/>
          <a:ea typeface="Avenir Next Regular"/>
          <a:cs typeface="Avenir Next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D5D5D5"/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chemeClr val="accent3">
              <a:satOff val="1412"/>
              <a:lumOff val="16412"/>
            </a:schemeClr>
          </a:solidFill>
        </a:fill>
      </a:tcStyle>
    </a:firstCol>
    <a:lastRow>
      <a:tcTxStyle b="off" i="off">
        <a:font>
          <a:latin typeface="Avenir Next Regular"/>
          <a:ea typeface="Avenir Next Regular"/>
          <a:cs typeface="Avenir Next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>
                  <a:satOff val="1412"/>
                  <a:lumOff val="16412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6E937E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venir Next Regular"/>
          <a:ea typeface="Avenir Next Regular"/>
          <a:cs typeface="Avenir Next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FFF171"/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A51B"/>
          </a:solidFill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E1A84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chemeClr val="accent4">
              <a:hueOff val="103425"/>
              <a:satOff val="-7243"/>
              <a:lumOff val="9921"/>
            </a:schemeClr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venir Next Regular"/>
          <a:ea typeface="Avenir Next Regular"/>
          <a:cs typeface="Avenir Next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chemeClr val="accent5"/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chemeClr val="accent5">
              <a:lumOff val="-14283"/>
            </a:schemeClr>
          </a:solidFill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5">
                  <a:lumOff val="-14283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chemeClr val="accent5">
              <a:satOff val="-6299"/>
              <a:lumOff val="-32309"/>
            </a:schemeClr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venir Next Regular"/>
          <a:ea typeface="Avenir Next Regular"/>
          <a:cs typeface="Avenir Next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5D5D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60"/>
    <p:restoredTop sz="92290" autoAdjust="0"/>
  </p:normalViewPr>
  <p:slideViewPr>
    <p:cSldViewPr snapToGrid="0">
      <p:cViewPr varScale="1">
        <p:scale>
          <a:sx n="52" d="100"/>
          <a:sy n="52" d="100"/>
        </p:scale>
        <p:origin x="-864" y="-120"/>
      </p:cViewPr>
      <p:guideLst>
        <p:guide orient="horz" pos="4320"/>
        <p:guide pos="76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482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9" name="Shape 17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21945966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8863905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2457084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Автор і дата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12268950"/>
            <a:ext cx="21971000" cy="660401"/>
          </a:xfrm>
          <a:prstGeom prst="rect">
            <a:avLst/>
          </a:prstGeom>
        </p:spPr>
        <p:txBody>
          <a:bodyPr lIns="45719" tIns="45719" rIns="45719" bIns="45719" anchor="b"/>
          <a:lstStyle>
            <a:lvl1pPr marL="0" indent="0" defTabSz="825500">
              <a:spcBef>
                <a:spcPts val="0"/>
              </a:spcBef>
              <a:buClrTx/>
              <a:buSzTx/>
              <a:buNone/>
              <a:defRPr sz="3300">
                <a:latin typeface="Produkt Light"/>
                <a:ea typeface="Produkt Light"/>
                <a:cs typeface="Produkt Light"/>
                <a:sym typeface="Produkt Light"/>
              </a:defRPr>
            </a:lvl1pPr>
          </a:lstStyle>
          <a:p>
            <a:r>
              <a:t>Автор і дата</a:t>
            </a:r>
          </a:p>
        </p:txBody>
      </p:sp>
      <p:sp>
        <p:nvSpPr>
          <p:cNvPr id="12" name="Основний текст, рівень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7353300"/>
            <a:ext cx="21971000" cy="2006600"/>
          </a:xfrm>
          <a:prstGeom prst="rect">
            <a:avLst/>
          </a:prstGeom>
        </p:spPr>
        <p:txBody>
          <a:bodyPr/>
          <a:lstStyle>
            <a:lvl1pPr marL="0" indent="0" defTabSz="825500">
              <a:spcBef>
                <a:spcPts val="0"/>
              </a:spcBef>
              <a:buClrTx/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1pPr>
            <a:lvl2pPr marL="0" indent="457200" defTabSz="825500">
              <a:spcBef>
                <a:spcPts val="0"/>
              </a:spcBef>
              <a:buClrTx/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2pPr>
            <a:lvl3pPr marL="0" indent="914400" defTabSz="825500">
              <a:spcBef>
                <a:spcPts val="0"/>
              </a:spcBef>
              <a:buClrTx/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3pPr>
            <a:lvl4pPr marL="0" indent="1371600" defTabSz="825500">
              <a:spcBef>
                <a:spcPts val="0"/>
              </a:spcBef>
              <a:buClrTx/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4pPr>
            <a:lvl5pPr marL="0" indent="1828800" defTabSz="825500">
              <a:spcBef>
                <a:spcPts val="0"/>
              </a:spcBef>
              <a:buClrTx/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5pPr>
          </a:lstStyle>
          <a:p>
            <a:r>
              <a:t>Підзаголовок презентації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3" name="Назва презентації"/>
          <p:cNvSpPr txBox="1">
            <a:spLocks noGrp="1"/>
          </p:cNvSpPr>
          <p:nvPr>
            <p:ph type="title" hasCustomPrompt="1"/>
          </p:nvPr>
        </p:nvSpPr>
        <p:spPr>
          <a:xfrm>
            <a:off x="1206500" y="2616200"/>
            <a:ext cx="21971004" cy="4648200"/>
          </a:xfrm>
          <a:prstGeom prst="rect">
            <a:avLst/>
          </a:prstGeom>
        </p:spPr>
        <p:txBody>
          <a:bodyPr anchor="b"/>
          <a:lstStyle>
            <a:lvl1pPr defTabSz="355600">
              <a:defRPr sz="12000" spc="-119"/>
            </a:lvl1pPr>
          </a:lstStyle>
          <a:p>
            <a:r>
              <a:t>Назва презентації</a:t>
            </a:r>
          </a:p>
        </p:txBody>
      </p:sp>
      <p:sp>
        <p:nvSpPr>
          <p:cNvPr id="1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‹№›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Підзаголовок слайда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24100"/>
            <a:ext cx="21971000" cy="100330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spcBef>
                <a:spcPts val="0"/>
              </a:spcBef>
              <a:buClrTx/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1pPr>
          </a:lstStyle>
          <a:p>
            <a:r>
              <a:t>Підзаголовок слайда</a:t>
            </a:r>
          </a:p>
        </p:txBody>
      </p:sp>
      <p:sp>
        <p:nvSpPr>
          <p:cNvPr id="100" name="Заголовок слайда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Заголовок слайда</a:t>
            </a:r>
          </a:p>
        </p:txBody>
      </p:sp>
      <p:sp>
        <p:nvSpPr>
          <p:cNvPr id="10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‹№›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орядок денни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Підзаголовок до порядку денного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24100"/>
            <a:ext cx="21971000" cy="100330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spcBef>
                <a:spcPts val="0"/>
              </a:spcBef>
              <a:buClrTx/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1pPr>
          </a:lstStyle>
          <a:p>
            <a:r>
              <a:t>Підзаголовок до порядку денного</a:t>
            </a:r>
          </a:p>
        </p:txBody>
      </p:sp>
      <p:sp>
        <p:nvSpPr>
          <p:cNvPr id="109" name="Основний текст, рівень 1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>
              <a:spcBef>
                <a:spcPts val="6000"/>
              </a:spcBef>
              <a:buClrTx/>
              <a:buSzTx/>
              <a:buNone/>
              <a:defRPr sz="5000"/>
            </a:lvl1pPr>
            <a:lvl2pPr marL="0" indent="457200">
              <a:spcBef>
                <a:spcPts val="6000"/>
              </a:spcBef>
              <a:buClrTx/>
              <a:buSzTx/>
              <a:buNone/>
              <a:defRPr sz="5000"/>
            </a:lvl2pPr>
            <a:lvl3pPr marL="0" indent="914400">
              <a:spcBef>
                <a:spcPts val="6000"/>
              </a:spcBef>
              <a:buClrTx/>
              <a:buSzTx/>
              <a:buNone/>
              <a:defRPr sz="5000"/>
            </a:lvl3pPr>
            <a:lvl4pPr marL="0" indent="1371600">
              <a:spcBef>
                <a:spcPts val="6000"/>
              </a:spcBef>
              <a:buClrTx/>
              <a:buSzTx/>
              <a:buNone/>
              <a:defRPr sz="5000"/>
            </a:lvl4pPr>
            <a:lvl5pPr marL="0" indent="1828800">
              <a:spcBef>
                <a:spcPts val="6000"/>
              </a:spcBef>
              <a:buClrTx/>
              <a:buSzTx/>
              <a:buNone/>
              <a:defRPr sz="5000"/>
            </a:lvl5pPr>
          </a:lstStyle>
          <a:p>
            <a:r>
              <a:t>Теми порядку денного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0" name="Заголовок до порядку денного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Заголовок до порядку денного</a:t>
            </a:r>
          </a:p>
        </p:txBody>
      </p:sp>
      <p:sp>
        <p:nvSpPr>
          <p:cNvPr id="11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‹№›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вердже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Основний текст, рівень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191000"/>
            <a:ext cx="21971000" cy="4089400"/>
          </a:xfrm>
          <a:prstGeom prst="rect">
            <a:avLst/>
          </a:prstGeom>
        </p:spPr>
        <p:txBody>
          <a:bodyPr anchor="ctr"/>
          <a:lstStyle>
            <a:lvl1pPr marL="0" indent="0" algn="ctr" defTabSz="2438400">
              <a:lnSpc>
                <a:spcPct val="90000"/>
              </a:lnSpc>
              <a:spcBef>
                <a:spcPts val="0"/>
              </a:spcBef>
              <a:buClrTx/>
              <a:buSzTx/>
              <a:buNone/>
              <a:defRPr sz="12000" spc="-119">
                <a:latin typeface="+mn-lt"/>
                <a:ea typeface="+mn-ea"/>
                <a:cs typeface="+mn-cs"/>
                <a:sym typeface="Produkt Extralight"/>
              </a:defRPr>
            </a:lvl1pPr>
            <a:lvl2pPr marL="0" indent="457200" algn="ctr" defTabSz="2438400">
              <a:lnSpc>
                <a:spcPct val="90000"/>
              </a:lnSpc>
              <a:spcBef>
                <a:spcPts val="0"/>
              </a:spcBef>
              <a:buClrTx/>
              <a:buSzTx/>
              <a:buNone/>
              <a:defRPr sz="12000" spc="-119">
                <a:latin typeface="+mn-lt"/>
                <a:ea typeface="+mn-ea"/>
                <a:cs typeface="+mn-cs"/>
                <a:sym typeface="Produkt Extralight"/>
              </a:defRPr>
            </a:lvl2pPr>
            <a:lvl3pPr marL="0" indent="914400" algn="ctr" defTabSz="2438400">
              <a:lnSpc>
                <a:spcPct val="90000"/>
              </a:lnSpc>
              <a:spcBef>
                <a:spcPts val="0"/>
              </a:spcBef>
              <a:buClrTx/>
              <a:buSzTx/>
              <a:buNone/>
              <a:defRPr sz="12000" spc="-119">
                <a:latin typeface="+mn-lt"/>
                <a:ea typeface="+mn-ea"/>
                <a:cs typeface="+mn-cs"/>
                <a:sym typeface="Produkt Extralight"/>
              </a:defRPr>
            </a:lvl3pPr>
            <a:lvl4pPr marL="0" indent="1371600" algn="ctr" defTabSz="2438400">
              <a:lnSpc>
                <a:spcPct val="90000"/>
              </a:lnSpc>
              <a:spcBef>
                <a:spcPts val="0"/>
              </a:spcBef>
              <a:buClrTx/>
              <a:buSzTx/>
              <a:buNone/>
              <a:defRPr sz="12000" spc="-119">
                <a:latin typeface="+mn-lt"/>
                <a:ea typeface="+mn-ea"/>
                <a:cs typeface="+mn-cs"/>
                <a:sym typeface="Produkt Extralight"/>
              </a:defRPr>
            </a:lvl4pPr>
            <a:lvl5pPr marL="0" indent="1828800" algn="ctr" defTabSz="2438400">
              <a:lnSpc>
                <a:spcPct val="90000"/>
              </a:lnSpc>
              <a:spcBef>
                <a:spcPts val="0"/>
              </a:spcBef>
              <a:buClrTx/>
              <a:buSzTx/>
              <a:buNone/>
              <a:defRPr sz="12000" spc="-119">
                <a:latin typeface="+mn-lt"/>
                <a:ea typeface="+mn-ea"/>
                <a:cs typeface="+mn-cs"/>
                <a:sym typeface="Produkt Extralight"/>
              </a:defRPr>
            </a:lvl5pPr>
          </a:lstStyle>
          <a:p>
            <a:r>
              <a:t>Твердження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9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‹№›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Відомий фа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Основний текст, рівень 1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1206500"/>
            <a:ext cx="21971000" cy="7353300"/>
          </a:xfrm>
          <a:prstGeom prst="rect">
            <a:avLst/>
          </a:prstGeom>
        </p:spPr>
        <p:txBody>
          <a:bodyPr anchor="b"/>
          <a:lstStyle>
            <a:lvl1pPr marL="0" indent="0" algn="ctr" defTabSz="2438400">
              <a:lnSpc>
                <a:spcPct val="90000"/>
              </a:lnSpc>
              <a:spcBef>
                <a:spcPts val="0"/>
              </a:spcBef>
              <a:buClrTx/>
              <a:buSzTx/>
              <a:buNone/>
              <a:defRPr sz="35000" spc="-1750">
                <a:latin typeface="+mn-lt"/>
                <a:ea typeface="+mn-ea"/>
                <a:cs typeface="+mn-cs"/>
                <a:sym typeface="Produkt Extralight"/>
              </a:defRPr>
            </a:lvl1pPr>
            <a:lvl2pPr marL="0" indent="457200" algn="ctr" defTabSz="2438400">
              <a:lnSpc>
                <a:spcPct val="90000"/>
              </a:lnSpc>
              <a:spcBef>
                <a:spcPts val="0"/>
              </a:spcBef>
              <a:buClrTx/>
              <a:buSzTx/>
              <a:buNone/>
              <a:defRPr sz="35000" spc="-1750">
                <a:latin typeface="+mn-lt"/>
                <a:ea typeface="+mn-ea"/>
                <a:cs typeface="+mn-cs"/>
                <a:sym typeface="Produkt Extralight"/>
              </a:defRPr>
            </a:lvl2pPr>
            <a:lvl3pPr marL="0" indent="914400" algn="ctr" defTabSz="2438400">
              <a:lnSpc>
                <a:spcPct val="90000"/>
              </a:lnSpc>
              <a:spcBef>
                <a:spcPts val="0"/>
              </a:spcBef>
              <a:buClrTx/>
              <a:buSzTx/>
              <a:buNone/>
              <a:defRPr sz="35000" spc="-1750">
                <a:latin typeface="+mn-lt"/>
                <a:ea typeface="+mn-ea"/>
                <a:cs typeface="+mn-cs"/>
                <a:sym typeface="Produkt Extralight"/>
              </a:defRPr>
            </a:lvl3pPr>
            <a:lvl4pPr marL="0" indent="1371600" algn="ctr" defTabSz="2438400">
              <a:lnSpc>
                <a:spcPct val="90000"/>
              </a:lnSpc>
              <a:spcBef>
                <a:spcPts val="0"/>
              </a:spcBef>
              <a:buClrTx/>
              <a:buSzTx/>
              <a:buNone/>
              <a:defRPr sz="35000" spc="-1750">
                <a:latin typeface="+mn-lt"/>
                <a:ea typeface="+mn-ea"/>
                <a:cs typeface="+mn-cs"/>
                <a:sym typeface="Produkt Extralight"/>
              </a:defRPr>
            </a:lvl4pPr>
            <a:lvl5pPr marL="0" indent="1828800" algn="ctr" defTabSz="2438400">
              <a:lnSpc>
                <a:spcPct val="90000"/>
              </a:lnSpc>
              <a:spcBef>
                <a:spcPts val="0"/>
              </a:spcBef>
              <a:buClrTx/>
              <a:buSzTx/>
              <a:buNone/>
              <a:defRPr sz="35000" spc="-1750">
                <a:latin typeface="+mn-lt"/>
                <a:ea typeface="+mn-ea"/>
                <a:cs typeface="+mn-cs"/>
                <a:sym typeface="Produkt Extralight"/>
              </a:defRPr>
            </a:lvl5pPr>
          </a:lstStyle>
          <a:p>
            <a:r>
              <a:t>100%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27" name="Інформація про факт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8128000"/>
            <a:ext cx="21971000" cy="107950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90000"/>
              </a:lnSpc>
              <a:spcBef>
                <a:spcPts val="0"/>
              </a:spcBef>
              <a:buClrTx/>
              <a:buSzTx/>
              <a:buNone/>
              <a:defRPr sz="5500" spc="-55">
                <a:latin typeface="+mn-lt"/>
                <a:ea typeface="+mn-ea"/>
                <a:cs typeface="+mn-cs"/>
                <a:sym typeface="Produkt Extralight"/>
              </a:defRPr>
            </a:lvl1pPr>
          </a:lstStyle>
          <a:p>
            <a:r>
              <a:t>Інформація про факт</a:t>
            </a:r>
          </a:p>
        </p:txBody>
      </p:sp>
      <p:sp>
        <p:nvSpPr>
          <p:cNvPr id="12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‹№›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Атрибуція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5461000" y="9563100"/>
            <a:ext cx="13728700" cy="69850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spcBef>
                <a:spcPts val="0"/>
              </a:spcBef>
              <a:buClrTx/>
              <a:buSzTx/>
              <a:buNone/>
              <a:defRPr sz="3600">
                <a:latin typeface="Produkt Light"/>
                <a:ea typeface="Produkt Light"/>
                <a:cs typeface="Produkt Light"/>
                <a:sym typeface="Produkt Light"/>
              </a:defRPr>
            </a:lvl1pPr>
          </a:lstStyle>
          <a:p>
            <a:r>
              <a:t>Атрибуція</a:t>
            </a:r>
          </a:p>
        </p:txBody>
      </p:sp>
      <p:sp>
        <p:nvSpPr>
          <p:cNvPr id="136" name="Основний текст, рівень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5194300" y="4165600"/>
            <a:ext cx="13995400" cy="4432300"/>
          </a:xfrm>
          <a:prstGeom prst="rect">
            <a:avLst/>
          </a:prstGeom>
        </p:spPr>
        <p:txBody>
          <a:bodyPr anchor="b"/>
          <a:lstStyle>
            <a:lvl1pPr marL="254000" indent="-254000" defTabSz="2438400">
              <a:lnSpc>
                <a:spcPct val="90000"/>
              </a:lnSpc>
              <a:spcBef>
                <a:spcPts val="0"/>
              </a:spcBef>
              <a:buClrTx/>
              <a:buSzTx/>
              <a:buNone/>
              <a:defRPr sz="9300" spc="-93">
                <a:latin typeface="+mn-lt"/>
                <a:ea typeface="+mn-ea"/>
                <a:cs typeface="+mn-cs"/>
                <a:sym typeface="Produkt Extralight"/>
              </a:defRPr>
            </a:lvl1pPr>
            <a:lvl2pPr marL="254000" indent="203200" defTabSz="2438400">
              <a:lnSpc>
                <a:spcPct val="90000"/>
              </a:lnSpc>
              <a:spcBef>
                <a:spcPts val="0"/>
              </a:spcBef>
              <a:buClrTx/>
              <a:buSzTx/>
              <a:buNone/>
              <a:defRPr sz="9300" spc="-93">
                <a:latin typeface="+mn-lt"/>
                <a:ea typeface="+mn-ea"/>
                <a:cs typeface="+mn-cs"/>
                <a:sym typeface="Produkt Extralight"/>
              </a:defRPr>
            </a:lvl2pPr>
            <a:lvl3pPr marL="254000" indent="660400" defTabSz="2438400">
              <a:lnSpc>
                <a:spcPct val="90000"/>
              </a:lnSpc>
              <a:spcBef>
                <a:spcPts val="0"/>
              </a:spcBef>
              <a:buClrTx/>
              <a:buSzTx/>
              <a:buNone/>
              <a:defRPr sz="9300" spc="-93">
                <a:latin typeface="+mn-lt"/>
                <a:ea typeface="+mn-ea"/>
                <a:cs typeface="+mn-cs"/>
                <a:sym typeface="Produkt Extralight"/>
              </a:defRPr>
            </a:lvl3pPr>
            <a:lvl4pPr marL="254000" indent="1117600" defTabSz="2438400">
              <a:lnSpc>
                <a:spcPct val="90000"/>
              </a:lnSpc>
              <a:spcBef>
                <a:spcPts val="0"/>
              </a:spcBef>
              <a:buClrTx/>
              <a:buSzTx/>
              <a:buNone/>
              <a:defRPr sz="9300" spc="-93">
                <a:latin typeface="+mn-lt"/>
                <a:ea typeface="+mn-ea"/>
                <a:cs typeface="+mn-cs"/>
                <a:sym typeface="Produkt Extralight"/>
              </a:defRPr>
            </a:lvl4pPr>
            <a:lvl5pPr marL="254000" indent="1574800" defTabSz="2438400">
              <a:lnSpc>
                <a:spcPct val="90000"/>
              </a:lnSpc>
              <a:spcBef>
                <a:spcPts val="0"/>
              </a:spcBef>
              <a:buClrTx/>
              <a:buSzTx/>
              <a:buNone/>
              <a:defRPr sz="9300" spc="-93">
                <a:latin typeface="+mn-lt"/>
                <a:ea typeface="+mn-ea"/>
                <a:cs typeface="+mn-cs"/>
                <a:sym typeface="Produkt Extralight"/>
              </a:defRPr>
            </a:lvl5pPr>
          </a:lstStyle>
          <a:p>
            <a:r>
              <a:t>«Відома цитата»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37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‹№›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 (3 шт.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Вигнутий білий багатошаровий візерунок, вид великим планом"/>
          <p:cNvSpPr>
            <a:spLocks noGrp="1"/>
          </p:cNvSpPr>
          <p:nvPr>
            <p:ph type="pic" sz="quarter" idx="21"/>
          </p:nvPr>
        </p:nvSpPr>
        <p:spPr>
          <a:xfrm>
            <a:off x="1257300" y="3213100"/>
            <a:ext cx="7289800" cy="7289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5" name="Багатошаровий візерунок із сірого каменю, вид великим планом"/>
          <p:cNvSpPr>
            <a:spLocks noGrp="1"/>
          </p:cNvSpPr>
          <p:nvPr>
            <p:ph type="pic" sz="quarter" idx="22"/>
          </p:nvPr>
        </p:nvSpPr>
        <p:spPr>
          <a:xfrm>
            <a:off x="7353300" y="3632200"/>
            <a:ext cx="9677400" cy="6451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6" name="Білий ребристий візерунок, вид великим планом"/>
          <p:cNvSpPr>
            <a:spLocks noGrp="1"/>
          </p:cNvSpPr>
          <p:nvPr>
            <p:ph type="pic" sz="quarter" idx="23"/>
          </p:nvPr>
        </p:nvSpPr>
        <p:spPr>
          <a:xfrm>
            <a:off x="14621933" y="3632200"/>
            <a:ext cx="9677401" cy="645725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7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‹№›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Футуристичний білий коридор із тінями й кутами"/>
          <p:cNvSpPr>
            <a:spLocks noGrp="1"/>
          </p:cNvSpPr>
          <p:nvPr>
            <p:ph type="pic" idx="21"/>
          </p:nvPr>
        </p:nvSpPr>
        <p:spPr>
          <a:xfrm>
            <a:off x="0" y="-1270000"/>
            <a:ext cx="24384000" cy="1625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5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‹№›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орожні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‹№›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70000" y="3289300"/>
            <a:ext cx="21844000" cy="3879454"/>
          </a:xfrm>
          <a:prstGeom prst="rect">
            <a:avLst/>
          </a:prstGeom>
        </p:spPr>
        <p:txBody>
          <a:bodyPr anchor="b"/>
          <a:lstStyle>
            <a:lvl1pPr algn="ctr" defTabSz="2438338">
              <a:defRPr sz="11600" spc="-348">
                <a:gradFill flip="none" rotWithShape="1">
                  <a:gsLst>
                    <a:gs pos="0">
                      <a:srgbClr val="1E98FD"/>
                    </a:gs>
                    <a:gs pos="100000">
                      <a:srgbClr val="FF00F7"/>
                    </a:gs>
                  </a:gsLst>
                  <a:lin ang="3960000" scaled="0"/>
                </a:gradFill>
                <a:latin typeface="Graphik-SemiboldItalic"/>
                <a:ea typeface="Graphik-SemiboldItalic"/>
                <a:cs typeface="Graphik-SemiboldItalic"/>
                <a:sym typeface="Graphik Semibold"/>
              </a:defRPr>
            </a:lvl1pPr>
          </a:lstStyle>
          <a:p>
            <a:r>
              <a:t>Presentation Title</a:t>
            </a:r>
          </a:p>
        </p:txBody>
      </p:sp>
      <p:sp>
        <p:nvSpPr>
          <p:cNvPr id="170" name="Author and Dat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70000" y="12160429"/>
            <a:ext cx="21844000" cy="694056"/>
          </a:xfrm>
          <a:prstGeom prst="rect">
            <a:avLst/>
          </a:prstGeom>
        </p:spPr>
        <p:txBody>
          <a:bodyPr/>
          <a:lstStyle>
            <a:lvl1pPr marL="0" indent="0" algn="ctr" defTabSz="825500">
              <a:spcBef>
                <a:spcPts val="0"/>
              </a:spcBef>
              <a:buClrTx/>
              <a:buSzTx/>
              <a:buNone/>
              <a:defRPr sz="3500">
                <a:solidFill>
                  <a:srgbClr val="000000"/>
                </a:solidFill>
                <a:latin typeface="Graphik-Medium"/>
                <a:ea typeface="Graphik-Medium"/>
                <a:cs typeface="Graphik-Medium"/>
                <a:sym typeface="Graphik Medium"/>
              </a:defRPr>
            </a:lvl1pPr>
          </a:lstStyle>
          <a:p>
            <a:r>
              <a:t>Author and Date</a:t>
            </a:r>
          </a:p>
        </p:txBody>
      </p:sp>
      <p:sp>
        <p:nvSpPr>
          <p:cNvPr id="171" name="Основний текст, рівень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70000" y="6985000"/>
            <a:ext cx="21844000" cy="2512352"/>
          </a:xfrm>
          <a:prstGeom prst="rect">
            <a:avLst/>
          </a:prstGeom>
        </p:spPr>
        <p:txBody>
          <a:bodyPr/>
          <a:lstStyle>
            <a:lvl1pPr marL="0" indent="0" algn="ctr" defTabSz="825500">
              <a:spcBef>
                <a:spcPts val="0"/>
              </a:spcBef>
              <a:buClrTx/>
              <a:buSzTx/>
              <a:buNone/>
              <a:defRPr sz="6400">
                <a:solidFill>
                  <a:srgbClr val="000000"/>
                </a:solidFill>
                <a:latin typeface="Graphik-Medium"/>
                <a:ea typeface="Graphik-Medium"/>
                <a:cs typeface="Graphik-Medium"/>
                <a:sym typeface="Graphik Medium"/>
              </a:defRPr>
            </a:lvl1pPr>
            <a:lvl2pPr marL="0" indent="0" algn="ctr" defTabSz="825500">
              <a:spcBef>
                <a:spcPts val="0"/>
              </a:spcBef>
              <a:buClrTx/>
              <a:buSzTx/>
              <a:buNone/>
              <a:defRPr sz="6400">
                <a:solidFill>
                  <a:srgbClr val="000000"/>
                </a:solidFill>
                <a:latin typeface="Graphik-Medium"/>
                <a:ea typeface="Graphik-Medium"/>
                <a:cs typeface="Graphik-Medium"/>
                <a:sym typeface="Graphik Medium"/>
              </a:defRPr>
            </a:lvl2pPr>
            <a:lvl3pPr marL="0" indent="0" algn="ctr" defTabSz="825500">
              <a:spcBef>
                <a:spcPts val="0"/>
              </a:spcBef>
              <a:buClrTx/>
              <a:buSzTx/>
              <a:buNone/>
              <a:defRPr sz="6400">
                <a:solidFill>
                  <a:srgbClr val="000000"/>
                </a:solidFill>
                <a:latin typeface="Graphik-Medium"/>
                <a:ea typeface="Graphik-Medium"/>
                <a:cs typeface="Graphik-Medium"/>
                <a:sym typeface="Graphik Medium"/>
              </a:defRPr>
            </a:lvl3pPr>
            <a:lvl4pPr marL="0" indent="0" algn="ctr" defTabSz="825500">
              <a:spcBef>
                <a:spcPts val="0"/>
              </a:spcBef>
              <a:buClrTx/>
              <a:buSzTx/>
              <a:buNone/>
              <a:defRPr sz="6400">
                <a:solidFill>
                  <a:srgbClr val="000000"/>
                </a:solidFill>
                <a:latin typeface="Graphik-Medium"/>
                <a:ea typeface="Graphik-Medium"/>
                <a:cs typeface="Graphik-Medium"/>
                <a:sym typeface="Graphik Medium"/>
              </a:defRPr>
            </a:lvl4pPr>
            <a:lvl5pPr marL="0" indent="0" algn="ctr" defTabSz="825500">
              <a:spcBef>
                <a:spcPts val="0"/>
              </a:spcBef>
              <a:buClrTx/>
              <a:buSzTx/>
              <a:buNone/>
              <a:defRPr sz="6400">
                <a:solidFill>
                  <a:srgbClr val="000000"/>
                </a:solidFill>
                <a:latin typeface="Graphik-Medium"/>
                <a:ea typeface="Graphik-Medium"/>
                <a:cs typeface="Graphik-Medium"/>
                <a:sym typeface="Graphik Medium"/>
              </a:defRPr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72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977623" y="13081000"/>
            <a:ext cx="416053" cy="467107"/>
          </a:xfrm>
          <a:prstGeom prst="rect">
            <a:avLst/>
          </a:prstGeom>
        </p:spPr>
        <p:txBody>
          <a:bodyPr/>
          <a:lstStyle>
            <a:lvl1pPr algn="ctr" defTabSz="825500">
              <a:defRPr sz="2200">
                <a:solidFill>
                  <a:srgbClr val="000000"/>
                </a:solidFill>
                <a:latin typeface="Graphik"/>
                <a:ea typeface="Graphik"/>
                <a:cs typeface="Graphik"/>
                <a:sym typeface="Graphik"/>
              </a:defRPr>
            </a:lvl1pPr>
          </a:lstStyle>
          <a:p>
            <a:fld id="{86CB4B4D-7CA3-9044-876B-883B54F8677D}" type="slidenum">
              <a:t>‹№›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і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Футуристична вигнута біла конструкція"/>
          <p:cNvSpPr>
            <a:spLocks noGrp="1"/>
          </p:cNvSpPr>
          <p:nvPr>
            <p:ph type="pic" idx="21"/>
          </p:nvPr>
        </p:nvSpPr>
        <p:spPr>
          <a:xfrm>
            <a:off x="0" y="-5397500"/>
            <a:ext cx="27190700" cy="2039302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" name="Автор і дата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06500" y="12268200"/>
            <a:ext cx="21971000" cy="660400"/>
          </a:xfrm>
          <a:prstGeom prst="rect">
            <a:avLst/>
          </a:prstGeom>
        </p:spPr>
        <p:txBody>
          <a:bodyPr lIns="45719" tIns="45719" rIns="45719" bIns="45719" anchor="b"/>
          <a:lstStyle>
            <a:lvl1pPr marL="0" indent="0" defTabSz="825500">
              <a:spcBef>
                <a:spcPts val="0"/>
              </a:spcBef>
              <a:buClrTx/>
              <a:buSzTx/>
              <a:buNone/>
              <a:defRPr sz="3300">
                <a:latin typeface="Produkt Light"/>
                <a:ea typeface="Produkt Light"/>
                <a:cs typeface="Produkt Light"/>
                <a:sym typeface="Produkt Light"/>
              </a:defRPr>
            </a:lvl1pPr>
          </a:lstStyle>
          <a:p>
            <a:r>
              <a:t>Автор і дата</a:t>
            </a:r>
          </a:p>
        </p:txBody>
      </p:sp>
      <p:sp>
        <p:nvSpPr>
          <p:cNvPr id="23" name="Основний текст, рівень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7353300"/>
            <a:ext cx="21971000" cy="2006600"/>
          </a:xfrm>
          <a:prstGeom prst="rect">
            <a:avLst/>
          </a:prstGeom>
        </p:spPr>
        <p:txBody>
          <a:bodyPr/>
          <a:lstStyle>
            <a:lvl1pPr marL="0" indent="0" defTabSz="825500">
              <a:spcBef>
                <a:spcPts val="0"/>
              </a:spcBef>
              <a:buClrTx/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1pPr>
            <a:lvl2pPr marL="0" indent="457200" defTabSz="825500">
              <a:spcBef>
                <a:spcPts val="0"/>
              </a:spcBef>
              <a:buClrTx/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2pPr>
            <a:lvl3pPr marL="0" indent="914400" defTabSz="825500">
              <a:spcBef>
                <a:spcPts val="0"/>
              </a:spcBef>
              <a:buClrTx/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3pPr>
            <a:lvl4pPr marL="0" indent="1371600" defTabSz="825500">
              <a:spcBef>
                <a:spcPts val="0"/>
              </a:spcBef>
              <a:buClrTx/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4pPr>
            <a:lvl5pPr marL="0" indent="1828800" defTabSz="825500">
              <a:spcBef>
                <a:spcPts val="0"/>
              </a:spcBef>
              <a:buClrTx/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5pPr>
          </a:lstStyle>
          <a:p>
            <a:r>
              <a:t>Підзаголовок презентації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4" name="Назва презентації"/>
          <p:cNvSpPr txBox="1">
            <a:spLocks noGrp="1"/>
          </p:cNvSpPr>
          <p:nvPr>
            <p:ph type="title" hasCustomPrompt="1"/>
          </p:nvPr>
        </p:nvSpPr>
        <p:spPr>
          <a:xfrm>
            <a:off x="1206500" y="2616200"/>
            <a:ext cx="21971004" cy="4648200"/>
          </a:xfrm>
          <a:prstGeom prst="rect">
            <a:avLst/>
          </a:prstGeom>
        </p:spPr>
        <p:txBody>
          <a:bodyPr anchor="b"/>
          <a:lstStyle>
            <a:lvl1pPr defTabSz="355600">
              <a:defRPr sz="12000" spc="-119"/>
            </a:lvl1pPr>
          </a:lstStyle>
          <a:p>
            <a:r>
              <a:t>Назва презентації</a:t>
            </a:r>
          </a:p>
        </p:txBody>
      </p:sp>
      <p:sp>
        <p:nvSpPr>
          <p:cNvPr id="2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‹№›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і фото (варіан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Вигнутий білий багатошаровий візерунок, вид великим планом"/>
          <p:cNvSpPr>
            <a:spLocks noGrp="1"/>
          </p:cNvSpPr>
          <p:nvPr>
            <p:ph type="pic" idx="21"/>
          </p:nvPr>
        </p:nvSpPr>
        <p:spPr>
          <a:xfrm>
            <a:off x="11569700" y="0"/>
            <a:ext cx="13716000" cy="1371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3" name="Заголовок слайда"/>
          <p:cNvSpPr txBox="1">
            <a:spLocks noGrp="1"/>
          </p:cNvSpPr>
          <p:nvPr>
            <p:ph type="title" hasCustomPrompt="1"/>
          </p:nvPr>
        </p:nvSpPr>
        <p:spPr>
          <a:xfrm>
            <a:off x="1206500" y="13335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r>
              <a:t>Заголовок слайда</a:t>
            </a:r>
          </a:p>
        </p:txBody>
      </p:sp>
      <p:sp>
        <p:nvSpPr>
          <p:cNvPr id="34" name="Основний текст, рівень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7150100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spcBef>
                <a:spcPts val="0"/>
              </a:spcBef>
              <a:buClrTx/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1pPr>
            <a:lvl2pPr marL="0" indent="457200" defTabSz="825500">
              <a:spcBef>
                <a:spcPts val="0"/>
              </a:spcBef>
              <a:buClrTx/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2pPr>
            <a:lvl3pPr marL="0" indent="914400" defTabSz="825500">
              <a:spcBef>
                <a:spcPts val="0"/>
              </a:spcBef>
              <a:buClrTx/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3pPr>
            <a:lvl4pPr marL="0" indent="1371600" defTabSz="825500">
              <a:spcBef>
                <a:spcPts val="0"/>
              </a:spcBef>
              <a:buClrTx/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4pPr>
            <a:lvl5pPr marL="0" indent="1828800" defTabSz="825500">
              <a:spcBef>
                <a:spcPts val="0"/>
              </a:spcBef>
              <a:buClrTx/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5pPr>
          </a:lstStyle>
          <a:p>
            <a:r>
              <a:t>Підзаголовок слайда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‹№›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і маркер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Підзаголовок слайда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24100"/>
            <a:ext cx="21971000" cy="100330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spcBef>
                <a:spcPts val="0"/>
              </a:spcBef>
              <a:buClrTx/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1pPr>
          </a:lstStyle>
          <a:p>
            <a:r>
              <a:t>Підзаголовок слайда</a:t>
            </a:r>
          </a:p>
        </p:txBody>
      </p:sp>
      <p:sp>
        <p:nvSpPr>
          <p:cNvPr id="43" name="Заголовок слайда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Заголовок слайда</a:t>
            </a:r>
          </a:p>
        </p:txBody>
      </p:sp>
      <p:sp>
        <p:nvSpPr>
          <p:cNvPr id="44" name="Основний текст, рівень 1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маркера слайда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‹№›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Маркер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Основний текст, рівень 1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маркера слайда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‹№›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, маркери і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Край білого вигнутого каменю, вид великим планом"/>
          <p:cNvSpPr>
            <a:spLocks noGrp="1"/>
          </p:cNvSpPr>
          <p:nvPr>
            <p:ph type="pic" idx="21"/>
          </p:nvPr>
        </p:nvSpPr>
        <p:spPr>
          <a:xfrm>
            <a:off x="12382500" y="-1206500"/>
            <a:ext cx="12103100" cy="1614031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1" name="Підзаголовок слайда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06500" y="2324100"/>
            <a:ext cx="9779000" cy="100330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spcBef>
                <a:spcPts val="0"/>
              </a:spcBef>
              <a:buClrTx/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1pPr>
          </a:lstStyle>
          <a:p>
            <a:r>
              <a:t>Підзаголовок слайда</a:t>
            </a:r>
          </a:p>
        </p:txBody>
      </p:sp>
      <p:sp>
        <p:nvSpPr>
          <p:cNvPr id="62" name="Заголовок слайда"/>
          <p:cNvSpPr txBox="1">
            <a:spLocks noGrp="1"/>
          </p:cNvSpPr>
          <p:nvPr>
            <p:ph type="title" hasCustomPrompt="1"/>
          </p:nvPr>
        </p:nvSpPr>
        <p:spPr>
          <a:xfrm>
            <a:off x="1206500" y="635000"/>
            <a:ext cx="9779000" cy="1689100"/>
          </a:xfrm>
          <a:prstGeom prst="rect">
            <a:avLst/>
          </a:prstGeom>
        </p:spPr>
        <p:txBody>
          <a:bodyPr/>
          <a:lstStyle/>
          <a:p>
            <a:r>
              <a:t>Заголовок слайда</a:t>
            </a:r>
          </a:p>
        </p:txBody>
      </p:sp>
      <p:sp>
        <p:nvSpPr>
          <p:cNvPr id="63" name="Основний текст, рівень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012"/>
          </a:xfrm>
          <a:prstGeom prst="rect">
            <a:avLst/>
          </a:prstGeom>
        </p:spPr>
        <p:txBody>
          <a:bodyPr/>
          <a:lstStyle/>
          <a:p>
            <a:r>
              <a:t>Текст маркера слайда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‹№›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, маркери й відео, 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Підзаголовок слайда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24100"/>
            <a:ext cx="21971000" cy="100330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spcBef>
                <a:spcPts val="0"/>
              </a:spcBef>
              <a:buClrTx/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1pPr>
          </a:lstStyle>
          <a:p>
            <a:r>
              <a:t>Підзаголовок слайда</a:t>
            </a:r>
          </a:p>
        </p:txBody>
      </p:sp>
      <p:sp>
        <p:nvSpPr>
          <p:cNvPr id="72" name="Заголовок слайда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Заголовок слайда</a:t>
            </a:r>
          </a:p>
        </p:txBody>
      </p:sp>
      <p:sp>
        <p:nvSpPr>
          <p:cNvPr id="73" name="Основний текст, рівень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012"/>
          </a:xfrm>
          <a:prstGeom prst="rect">
            <a:avLst/>
          </a:prstGeom>
        </p:spPr>
        <p:txBody>
          <a:bodyPr/>
          <a:lstStyle/>
          <a:p>
            <a:r>
              <a:t>Текст маркера слайда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7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‹№›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, маркери й відео, 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Підзаголовок слайда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24100"/>
            <a:ext cx="9779000" cy="100330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spcBef>
                <a:spcPts val="0"/>
              </a:spcBef>
              <a:buClrTx/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1pPr>
          </a:lstStyle>
          <a:p>
            <a:r>
              <a:t>Підзаголовок слайда</a:t>
            </a:r>
          </a:p>
        </p:txBody>
      </p:sp>
      <p:sp>
        <p:nvSpPr>
          <p:cNvPr id="82" name="Заголовок слайда"/>
          <p:cNvSpPr txBox="1">
            <a:spLocks noGrp="1"/>
          </p:cNvSpPr>
          <p:nvPr>
            <p:ph type="title" hasCustomPrompt="1"/>
          </p:nvPr>
        </p:nvSpPr>
        <p:spPr>
          <a:xfrm>
            <a:off x="1206500" y="635000"/>
            <a:ext cx="9779000" cy="1689100"/>
          </a:xfrm>
          <a:prstGeom prst="rect">
            <a:avLst/>
          </a:prstGeom>
        </p:spPr>
        <p:txBody>
          <a:bodyPr/>
          <a:lstStyle/>
          <a:p>
            <a:r>
              <a:t>Заголовок слайда</a:t>
            </a:r>
          </a:p>
        </p:txBody>
      </p:sp>
      <p:sp>
        <p:nvSpPr>
          <p:cNvPr id="83" name="Основний текст, рівень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012"/>
          </a:xfrm>
          <a:prstGeom prst="rect">
            <a:avLst/>
          </a:prstGeom>
        </p:spPr>
        <p:txBody>
          <a:bodyPr/>
          <a:lstStyle/>
          <a:p>
            <a:r>
              <a:t>Текст маркера слайда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8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‹№›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Розді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Заголовок розділу"/>
          <p:cNvSpPr txBox="1">
            <a:spLocks noGrp="1"/>
          </p:cNvSpPr>
          <p:nvPr>
            <p:ph type="title" hasCustomPrompt="1"/>
          </p:nvPr>
        </p:nvSpPr>
        <p:spPr>
          <a:xfrm>
            <a:off x="1206496" y="39116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sz="12000" spc="-119"/>
            </a:lvl1pPr>
          </a:lstStyle>
          <a:p>
            <a:r>
              <a:t>Заголовок розділу</a:t>
            </a:r>
          </a:p>
        </p:txBody>
      </p:sp>
      <p:sp>
        <p:nvSpPr>
          <p:cNvPr id="92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‹№›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2B405D"/>
            </a:gs>
            <a:gs pos="100000">
              <a:srgbClr val="244C7E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слайда"/>
          <p:cNvSpPr txBox="1">
            <a:spLocks noGrp="1"/>
          </p:cNvSpPr>
          <p:nvPr>
            <p:ph type="title"/>
          </p:nvPr>
        </p:nvSpPr>
        <p:spPr>
          <a:xfrm>
            <a:off x="1206500" y="635000"/>
            <a:ext cx="21971000" cy="1689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Заголовок слайда</a:t>
            </a:r>
          </a:p>
        </p:txBody>
      </p:sp>
      <p:sp>
        <p:nvSpPr>
          <p:cNvPr id="3" name="Основний текст, рівень 1…"/>
          <p:cNvSpPr txBox="1">
            <a:spLocks noGrp="1"/>
          </p:cNvSpPr>
          <p:nvPr>
            <p:ph type="body" idx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Текст маркера слайда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23538179" y="12443459"/>
            <a:ext cx="408941" cy="4445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r" defTabSz="584200">
              <a:spcBef>
                <a:spcPts val="0"/>
              </a:spcBef>
              <a:defRPr sz="2000"/>
            </a:lvl1pPr>
          </a:lstStyle>
          <a:p>
            <a:fld id="{86CB4B4D-7CA3-9044-876B-883B54F8677D}" type="slidenum">
              <a:t>‹№›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ransition spd="med"/>
  <p:txStyles>
    <p:titleStyle>
      <a:lvl1pPr marL="0" marR="0" indent="0" algn="l" defTabSz="2438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none" spc="-100" baseline="0">
          <a:solidFill>
            <a:schemeClr val="accent1">
              <a:satOff val="-9155"/>
              <a:lumOff val="-32673"/>
            </a:schemeClr>
          </a:solidFill>
          <a:uFillTx/>
          <a:latin typeface="+mn-lt"/>
          <a:ea typeface="+mn-ea"/>
          <a:cs typeface="+mn-cs"/>
          <a:sym typeface="Produkt Extralight"/>
        </a:defRPr>
      </a:lvl1pPr>
      <a:lvl2pPr marL="0" marR="0" indent="457200" algn="l" defTabSz="2438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none" spc="-100" baseline="0">
          <a:solidFill>
            <a:schemeClr val="accent1">
              <a:satOff val="-9155"/>
              <a:lumOff val="-32673"/>
            </a:schemeClr>
          </a:solidFill>
          <a:uFillTx/>
          <a:latin typeface="+mn-lt"/>
          <a:ea typeface="+mn-ea"/>
          <a:cs typeface="+mn-cs"/>
          <a:sym typeface="Produkt Extralight"/>
        </a:defRPr>
      </a:lvl2pPr>
      <a:lvl3pPr marL="0" marR="0" indent="914400" algn="l" defTabSz="2438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none" spc="-100" baseline="0">
          <a:solidFill>
            <a:schemeClr val="accent1">
              <a:satOff val="-9155"/>
              <a:lumOff val="-32673"/>
            </a:schemeClr>
          </a:solidFill>
          <a:uFillTx/>
          <a:latin typeface="+mn-lt"/>
          <a:ea typeface="+mn-ea"/>
          <a:cs typeface="+mn-cs"/>
          <a:sym typeface="Produkt Extralight"/>
        </a:defRPr>
      </a:lvl3pPr>
      <a:lvl4pPr marL="0" marR="0" indent="1371600" algn="l" defTabSz="2438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none" spc="-100" baseline="0">
          <a:solidFill>
            <a:schemeClr val="accent1">
              <a:satOff val="-9155"/>
              <a:lumOff val="-32673"/>
            </a:schemeClr>
          </a:solidFill>
          <a:uFillTx/>
          <a:latin typeface="+mn-lt"/>
          <a:ea typeface="+mn-ea"/>
          <a:cs typeface="+mn-cs"/>
          <a:sym typeface="Produkt Extralight"/>
        </a:defRPr>
      </a:lvl4pPr>
      <a:lvl5pPr marL="0" marR="0" indent="1828800" algn="l" defTabSz="2438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none" spc="-100" baseline="0">
          <a:solidFill>
            <a:schemeClr val="accent1">
              <a:satOff val="-9155"/>
              <a:lumOff val="-32673"/>
            </a:schemeClr>
          </a:solidFill>
          <a:uFillTx/>
          <a:latin typeface="+mn-lt"/>
          <a:ea typeface="+mn-ea"/>
          <a:cs typeface="+mn-cs"/>
          <a:sym typeface="Produkt Extralight"/>
        </a:defRPr>
      </a:lvl5pPr>
      <a:lvl6pPr marL="0" marR="0" indent="2286000" algn="l" defTabSz="2438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none" spc="-100" baseline="0">
          <a:solidFill>
            <a:schemeClr val="accent1">
              <a:satOff val="-9155"/>
              <a:lumOff val="-32673"/>
            </a:schemeClr>
          </a:solidFill>
          <a:uFillTx/>
          <a:latin typeface="+mn-lt"/>
          <a:ea typeface="+mn-ea"/>
          <a:cs typeface="+mn-cs"/>
          <a:sym typeface="Produkt Extralight"/>
        </a:defRPr>
      </a:lvl6pPr>
      <a:lvl7pPr marL="0" marR="0" indent="2743200" algn="l" defTabSz="2438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none" spc="-100" baseline="0">
          <a:solidFill>
            <a:schemeClr val="accent1">
              <a:satOff val="-9155"/>
              <a:lumOff val="-32673"/>
            </a:schemeClr>
          </a:solidFill>
          <a:uFillTx/>
          <a:latin typeface="+mn-lt"/>
          <a:ea typeface="+mn-ea"/>
          <a:cs typeface="+mn-cs"/>
          <a:sym typeface="Produkt Extralight"/>
        </a:defRPr>
      </a:lvl7pPr>
      <a:lvl8pPr marL="0" marR="0" indent="3200400" algn="l" defTabSz="2438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none" spc="-100" baseline="0">
          <a:solidFill>
            <a:schemeClr val="accent1">
              <a:satOff val="-9155"/>
              <a:lumOff val="-32673"/>
            </a:schemeClr>
          </a:solidFill>
          <a:uFillTx/>
          <a:latin typeface="+mn-lt"/>
          <a:ea typeface="+mn-ea"/>
          <a:cs typeface="+mn-cs"/>
          <a:sym typeface="Produkt Extralight"/>
        </a:defRPr>
      </a:lvl8pPr>
      <a:lvl9pPr marL="0" marR="0" indent="3657600" algn="l" defTabSz="2438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none" spc="-100" baseline="0">
          <a:solidFill>
            <a:schemeClr val="accent1">
              <a:satOff val="-9155"/>
              <a:lumOff val="-32673"/>
            </a:schemeClr>
          </a:solidFill>
          <a:uFillTx/>
          <a:latin typeface="+mn-lt"/>
          <a:ea typeface="+mn-ea"/>
          <a:cs typeface="+mn-cs"/>
          <a:sym typeface="Produkt Extralight"/>
        </a:defRPr>
      </a:lvl9pPr>
    </p:titleStyle>
    <p:bodyStyle>
      <a:lvl1pPr marL="457200" marR="0" indent="-457200" algn="l" defTabSz="355600" rtl="0" latinLnBrk="0">
        <a:lnSpc>
          <a:spcPct val="100000"/>
        </a:lnSpc>
        <a:spcBef>
          <a:spcPts val="4700"/>
        </a:spcBef>
        <a:spcAft>
          <a:spcPts val="0"/>
        </a:spcAft>
        <a:buClr>
          <a:srgbClr val="FFFFFF"/>
        </a:buClr>
        <a:buSzPct val="100000"/>
        <a:buFontTx/>
        <a:buChar char="•"/>
        <a:tabLst/>
        <a:defRPr sz="4000" b="0" i="0" u="none" strike="noStrike" cap="none" spc="0" baseline="0">
          <a:solidFill>
            <a:schemeClr val="accent1">
              <a:satOff val="-9155"/>
              <a:lumOff val="-32673"/>
            </a:schemeClr>
          </a:solidFill>
          <a:uFillTx/>
          <a:latin typeface="Avenir Next Regular"/>
          <a:ea typeface="Avenir Next Regular"/>
          <a:cs typeface="Avenir Next Regular"/>
          <a:sym typeface="Avenir Next Regular"/>
        </a:defRPr>
      </a:lvl1pPr>
      <a:lvl2pPr marL="914400" marR="0" indent="-457200" algn="l" defTabSz="355600" rtl="0" latinLnBrk="0">
        <a:lnSpc>
          <a:spcPct val="100000"/>
        </a:lnSpc>
        <a:spcBef>
          <a:spcPts val="4700"/>
        </a:spcBef>
        <a:spcAft>
          <a:spcPts val="0"/>
        </a:spcAft>
        <a:buClr>
          <a:srgbClr val="FFFFFF"/>
        </a:buClr>
        <a:buSzPct val="100000"/>
        <a:buFontTx/>
        <a:buChar char="•"/>
        <a:tabLst/>
        <a:defRPr sz="4000" b="0" i="0" u="none" strike="noStrike" cap="none" spc="0" baseline="0">
          <a:solidFill>
            <a:schemeClr val="accent1">
              <a:satOff val="-9155"/>
              <a:lumOff val="-32673"/>
            </a:schemeClr>
          </a:solidFill>
          <a:uFillTx/>
          <a:latin typeface="Avenir Next Regular"/>
          <a:ea typeface="Avenir Next Regular"/>
          <a:cs typeface="Avenir Next Regular"/>
          <a:sym typeface="Avenir Next Regular"/>
        </a:defRPr>
      </a:lvl2pPr>
      <a:lvl3pPr marL="1371600" marR="0" indent="-457200" algn="l" defTabSz="355600" rtl="0" latinLnBrk="0">
        <a:lnSpc>
          <a:spcPct val="100000"/>
        </a:lnSpc>
        <a:spcBef>
          <a:spcPts val="4700"/>
        </a:spcBef>
        <a:spcAft>
          <a:spcPts val="0"/>
        </a:spcAft>
        <a:buClr>
          <a:srgbClr val="FFFFFF"/>
        </a:buClr>
        <a:buSzPct val="100000"/>
        <a:buFontTx/>
        <a:buChar char="•"/>
        <a:tabLst/>
        <a:defRPr sz="4000" b="0" i="0" u="none" strike="noStrike" cap="none" spc="0" baseline="0">
          <a:solidFill>
            <a:schemeClr val="accent1">
              <a:satOff val="-9155"/>
              <a:lumOff val="-32673"/>
            </a:schemeClr>
          </a:solidFill>
          <a:uFillTx/>
          <a:latin typeface="Avenir Next Regular"/>
          <a:ea typeface="Avenir Next Regular"/>
          <a:cs typeface="Avenir Next Regular"/>
          <a:sym typeface="Avenir Next Regular"/>
        </a:defRPr>
      </a:lvl3pPr>
      <a:lvl4pPr marL="1828800" marR="0" indent="-457200" algn="l" defTabSz="355600" rtl="0" latinLnBrk="0">
        <a:lnSpc>
          <a:spcPct val="100000"/>
        </a:lnSpc>
        <a:spcBef>
          <a:spcPts val="4700"/>
        </a:spcBef>
        <a:spcAft>
          <a:spcPts val="0"/>
        </a:spcAft>
        <a:buClr>
          <a:srgbClr val="FFFFFF"/>
        </a:buClr>
        <a:buSzPct val="100000"/>
        <a:buFontTx/>
        <a:buChar char="•"/>
        <a:tabLst/>
        <a:defRPr sz="4000" b="0" i="0" u="none" strike="noStrike" cap="none" spc="0" baseline="0">
          <a:solidFill>
            <a:schemeClr val="accent1">
              <a:satOff val="-9155"/>
              <a:lumOff val="-32673"/>
            </a:schemeClr>
          </a:solidFill>
          <a:uFillTx/>
          <a:latin typeface="Avenir Next Regular"/>
          <a:ea typeface="Avenir Next Regular"/>
          <a:cs typeface="Avenir Next Regular"/>
          <a:sym typeface="Avenir Next Regular"/>
        </a:defRPr>
      </a:lvl4pPr>
      <a:lvl5pPr marL="2286000" marR="0" indent="-457200" algn="l" defTabSz="355600" rtl="0" latinLnBrk="0">
        <a:lnSpc>
          <a:spcPct val="100000"/>
        </a:lnSpc>
        <a:spcBef>
          <a:spcPts val="4700"/>
        </a:spcBef>
        <a:spcAft>
          <a:spcPts val="0"/>
        </a:spcAft>
        <a:buClr>
          <a:srgbClr val="FFFFFF"/>
        </a:buClr>
        <a:buSzPct val="100000"/>
        <a:buFontTx/>
        <a:buChar char="•"/>
        <a:tabLst/>
        <a:defRPr sz="4000" b="0" i="0" u="none" strike="noStrike" cap="none" spc="0" baseline="0">
          <a:solidFill>
            <a:schemeClr val="accent1">
              <a:satOff val="-9155"/>
              <a:lumOff val="-32673"/>
            </a:schemeClr>
          </a:solidFill>
          <a:uFillTx/>
          <a:latin typeface="Avenir Next Regular"/>
          <a:ea typeface="Avenir Next Regular"/>
          <a:cs typeface="Avenir Next Regular"/>
          <a:sym typeface="Avenir Next Regular"/>
        </a:defRPr>
      </a:lvl5pPr>
      <a:lvl6pPr marL="2743200" marR="0" indent="-457200" algn="l" defTabSz="355600" rtl="0" latinLnBrk="0">
        <a:lnSpc>
          <a:spcPct val="100000"/>
        </a:lnSpc>
        <a:spcBef>
          <a:spcPts val="4700"/>
        </a:spcBef>
        <a:spcAft>
          <a:spcPts val="0"/>
        </a:spcAft>
        <a:buClr>
          <a:srgbClr val="FFFFFF"/>
        </a:buClr>
        <a:buSzPct val="100000"/>
        <a:buFontTx/>
        <a:buChar char="•"/>
        <a:tabLst/>
        <a:defRPr sz="4000" b="0" i="0" u="none" strike="noStrike" cap="none" spc="0" baseline="0">
          <a:solidFill>
            <a:schemeClr val="accent1">
              <a:satOff val="-9155"/>
              <a:lumOff val="-32673"/>
            </a:schemeClr>
          </a:solidFill>
          <a:uFillTx/>
          <a:latin typeface="Avenir Next Regular"/>
          <a:ea typeface="Avenir Next Regular"/>
          <a:cs typeface="Avenir Next Regular"/>
          <a:sym typeface="Avenir Next Regular"/>
        </a:defRPr>
      </a:lvl6pPr>
      <a:lvl7pPr marL="3200400" marR="0" indent="-457200" algn="l" defTabSz="355600" rtl="0" latinLnBrk="0">
        <a:lnSpc>
          <a:spcPct val="100000"/>
        </a:lnSpc>
        <a:spcBef>
          <a:spcPts val="4700"/>
        </a:spcBef>
        <a:spcAft>
          <a:spcPts val="0"/>
        </a:spcAft>
        <a:buClr>
          <a:srgbClr val="FFFFFF"/>
        </a:buClr>
        <a:buSzPct val="100000"/>
        <a:buFontTx/>
        <a:buChar char="•"/>
        <a:tabLst/>
        <a:defRPr sz="4000" b="0" i="0" u="none" strike="noStrike" cap="none" spc="0" baseline="0">
          <a:solidFill>
            <a:schemeClr val="accent1">
              <a:satOff val="-9155"/>
              <a:lumOff val="-32673"/>
            </a:schemeClr>
          </a:solidFill>
          <a:uFillTx/>
          <a:latin typeface="Avenir Next Regular"/>
          <a:ea typeface="Avenir Next Regular"/>
          <a:cs typeface="Avenir Next Regular"/>
          <a:sym typeface="Avenir Next Regular"/>
        </a:defRPr>
      </a:lvl7pPr>
      <a:lvl8pPr marL="3657600" marR="0" indent="-457200" algn="l" defTabSz="355600" rtl="0" latinLnBrk="0">
        <a:lnSpc>
          <a:spcPct val="100000"/>
        </a:lnSpc>
        <a:spcBef>
          <a:spcPts val="4700"/>
        </a:spcBef>
        <a:spcAft>
          <a:spcPts val="0"/>
        </a:spcAft>
        <a:buClr>
          <a:srgbClr val="FFFFFF"/>
        </a:buClr>
        <a:buSzPct val="100000"/>
        <a:buFontTx/>
        <a:buChar char="•"/>
        <a:tabLst/>
        <a:defRPr sz="4000" b="0" i="0" u="none" strike="noStrike" cap="none" spc="0" baseline="0">
          <a:solidFill>
            <a:schemeClr val="accent1">
              <a:satOff val="-9155"/>
              <a:lumOff val="-32673"/>
            </a:schemeClr>
          </a:solidFill>
          <a:uFillTx/>
          <a:latin typeface="Avenir Next Regular"/>
          <a:ea typeface="Avenir Next Regular"/>
          <a:cs typeface="Avenir Next Regular"/>
          <a:sym typeface="Avenir Next Regular"/>
        </a:defRPr>
      </a:lvl8pPr>
      <a:lvl9pPr marL="4114800" marR="0" indent="-457200" algn="l" defTabSz="355600" rtl="0" latinLnBrk="0">
        <a:lnSpc>
          <a:spcPct val="100000"/>
        </a:lnSpc>
        <a:spcBef>
          <a:spcPts val="4700"/>
        </a:spcBef>
        <a:spcAft>
          <a:spcPts val="0"/>
        </a:spcAft>
        <a:buClr>
          <a:srgbClr val="FFFFFF"/>
        </a:buClr>
        <a:buSzPct val="100000"/>
        <a:buFontTx/>
        <a:buChar char="•"/>
        <a:tabLst/>
        <a:defRPr sz="4000" b="0" i="0" u="none" strike="noStrike" cap="none" spc="0" baseline="0">
          <a:solidFill>
            <a:schemeClr val="accent1">
              <a:satOff val="-9155"/>
              <a:lumOff val="-32673"/>
            </a:schemeClr>
          </a:solidFill>
          <a:uFillTx/>
          <a:latin typeface="Avenir Next Regular"/>
          <a:ea typeface="Avenir Next Regular"/>
          <a:cs typeface="Avenir Next Regular"/>
          <a:sym typeface="Avenir Next Regular"/>
        </a:defRPr>
      </a:lvl9pPr>
    </p:bodyStyle>
    <p:otherStyle>
      <a:lvl1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1pPr>
      <a:lvl2pPr marL="0" marR="0" indent="4572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2pPr>
      <a:lvl3pPr marL="0" marR="0" indent="9144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3pPr>
      <a:lvl4pPr marL="0" marR="0" indent="13716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4pPr>
      <a:lvl5pPr marL="0" marR="0" indent="18288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5pPr>
      <a:lvl6pPr marL="0" marR="0" indent="22860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6pPr>
      <a:lvl7pPr marL="0" marR="0" indent="27432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7pPr>
      <a:lvl8pPr marL="0" marR="0" indent="32004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8pPr>
      <a:lvl9pPr marL="0" marR="0" indent="36576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2.tif"/><Relationship Id="rId4" Type="http://schemas.openxmlformats.org/officeDocument/2006/relationships/image" Target="../media/image9.t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6.tif"/><Relationship Id="rId5" Type="http://schemas.openxmlformats.org/officeDocument/2006/relationships/hyperlink" Target="https://www.vkksu.gov.ua/page/korysna-informaciya" TargetMode="External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hyperlink" Target="https://www.vkksu.gov.ua/page/pytannya-vidpovidi-1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jpeg"/><Relationship Id="rId5" Type="http://schemas.openxmlformats.org/officeDocument/2006/relationships/image" Target="../media/image17.tif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hyperlink" Target="https://docs.google.com/forms/d/e/1FAIpQLSefMdISPdSTLZXeBjKonjvn66-3ZoRQyUB9PZufhSWzLSw2ug/viewform" TargetMode="External"/><Relationship Id="rId3" Type="http://schemas.openxmlformats.org/officeDocument/2006/relationships/image" Target="../media/image2.png"/><Relationship Id="rId7" Type="http://schemas.openxmlformats.org/officeDocument/2006/relationships/hyperlink" Target="https://www.vkksu.gov.ua/page/ogoloshennya-pro-dobir-kandydativ-na-posadu-suddi-miscevogo-sudu" TargetMode="External"/><Relationship Id="rId12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.jpeg"/><Relationship Id="rId11" Type="http://schemas.openxmlformats.org/officeDocument/2006/relationships/hyperlink" Target="https://www.vkksu.gov.ua/page/pytannya-vidpovidi-1" TargetMode="External"/><Relationship Id="rId5" Type="http://schemas.openxmlformats.org/officeDocument/2006/relationships/hyperlink" Target="https://is.gd/yPUzXe" TargetMode="External"/><Relationship Id="rId15" Type="http://schemas.openxmlformats.org/officeDocument/2006/relationships/hyperlink" Target="https://ksk.vkksu.gov.ua" TargetMode="External"/><Relationship Id="rId10" Type="http://schemas.openxmlformats.org/officeDocument/2006/relationships/image" Target="../media/image6.jpeg"/><Relationship Id="rId4" Type="http://schemas.openxmlformats.org/officeDocument/2006/relationships/image" Target="../media/image3.jpeg"/><Relationship Id="rId9" Type="http://schemas.openxmlformats.org/officeDocument/2006/relationships/hyperlink" Target="https://www.vkksu.gov.ua/page/korysna-informaciya" TargetMode="External"/><Relationship Id="rId1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2.t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tif"/><Relationship Id="rId5" Type="http://schemas.openxmlformats.org/officeDocument/2006/relationships/image" Target="../media/image10.tif"/><Relationship Id="rId4" Type="http://schemas.openxmlformats.org/officeDocument/2006/relationships/image" Target="../media/image9.t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t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vkksu.gov.ua/sites/default/files/dodatok_2_6.pdf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3.jpeg"/><Relationship Id="rId5" Type="http://schemas.openxmlformats.org/officeDocument/2006/relationships/hyperlink" Target="https://www.vkksu.gov.ua/sites/default/files/dodatok_4_6.pdf" TargetMode="External"/><Relationship Id="rId10" Type="http://schemas.openxmlformats.org/officeDocument/2006/relationships/hyperlink" Target="https://www.vkksu.gov.ua/sites/default/files/dodatok_3_8.pdf" TargetMode="External"/><Relationship Id="rId4" Type="http://schemas.openxmlformats.org/officeDocument/2006/relationships/image" Target="../media/image12.tif"/><Relationship Id="rId9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2.t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2.t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2.t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" name="Групувати"/>
          <p:cNvGrpSpPr/>
          <p:nvPr/>
        </p:nvGrpSpPr>
        <p:grpSpPr>
          <a:xfrm>
            <a:off x="18062120" y="193794"/>
            <a:ext cx="5996527" cy="1551943"/>
            <a:chOff x="0" y="0"/>
            <a:chExt cx="5996527" cy="1551942"/>
          </a:xfrm>
        </p:grpSpPr>
        <p:pic>
          <p:nvPicPr>
            <p:cNvPr id="181" name="logo_vkksu.png" descr="logo_vkksu.png"/>
            <p:cNvPicPr>
              <a:picLocks noChangeAspect="1"/>
            </p:cNvPicPr>
            <p:nvPr/>
          </p:nvPicPr>
          <p:blipFill>
            <a:blip r:embed="rId2">
              <a:alphaModFix amt="63944"/>
            </a:blip>
            <a:stretch>
              <a:fillRect/>
            </a:stretch>
          </p:blipFill>
          <p:spPr>
            <a:xfrm>
              <a:off x="0" y="0"/>
              <a:ext cx="1532429" cy="155194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82" name="Вища кваліфікаційна…"/>
            <p:cNvSpPr txBox="1"/>
            <p:nvPr/>
          </p:nvSpPr>
          <p:spPr>
            <a:xfrm>
              <a:off x="2221455" y="32178"/>
              <a:ext cx="3775072" cy="148758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defTabSz="2438400">
                <a:spcBef>
                  <a:spcPts val="0"/>
                </a:spcBef>
                <a:defRPr sz="30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r>
                <a:rPr lang="en-US" noProof="1" smtClean="0"/>
                <a:t>High Qualification </a:t>
              </a:r>
            </a:p>
            <a:p>
              <a:pPr defTabSz="2438400">
                <a:spcBef>
                  <a:spcPts val="0"/>
                </a:spcBef>
                <a:defRPr sz="30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r>
                <a:rPr lang="en-US" noProof="1" smtClean="0"/>
                <a:t>Comission of Judges </a:t>
              </a:r>
            </a:p>
            <a:p>
              <a:pPr defTabSz="2438400">
                <a:spcBef>
                  <a:spcPts val="0"/>
                </a:spcBef>
                <a:defRPr sz="30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r>
                <a:rPr lang="en-US" noProof="1"/>
                <a:t>o</a:t>
              </a:r>
              <a:r>
                <a:rPr lang="en-US" noProof="1" smtClean="0"/>
                <a:t>f Ukraine</a:t>
              </a:r>
              <a:endParaRPr lang="en-US" noProof="1"/>
            </a:p>
          </p:txBody>
        </p:sp>
        <p:sp>
          <p:nvSpPr>
            <p:cNvPr id="183" name="Лінія"/>
            <p:cNvSpPr/>
            <p:nvPr/>
          </p:nvSpPr>
          <p:spPr>
            <a:xfrm flipV="1">
              <a:off x="1876941" y="267970"/>
              <a:ext cx="1" cy="1016001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438400">
                <a:spcBef>
                  <a:spcPts val="2400"/>
                </a:spcBef>
                <a:defRPr sz="4800">
                  <a:solidFill>
                    <a:srgbClr val="000000"/>
                  </a:solidFill>
                  <a:latin typeface="Graphik"/>
                  <a:ea typeface="Graphik"/>
                  <a:cs typeface="Graphik"/>
                  <a:sym typeface="Graphik"/>
                </a:defRPr>
              </a:pPr>
              <a:endParaRPr/>
            </a:p>
          </p:txBody>
        </p:sp>
      </p:grpSp>
      <p:grpSp>
        <p:nvGrpSpPr>
          <p:cNvPr id="187" name="Групувати"/>
          <p:cNvGrpSpPr/>
          <p:nvPr/>
        </p:nvGrpSpPr>
        <p:grpSpPr>
          <a:xfrm>
            <a:off x="5194089" y="4226603"/>
            <a:ext cx="13995818" cy="5121440"/>
            <a:chOff x="1049283" y="-161549"/>
            <a:chExt cx="8968474" cy="2697349"/>
          </a:xfrm>
        </p:grpSpPr>
        <p:sp>
          <p:nvSpPr>
            <p:cNvPr id="185" name="Сесія запитань та відповідей"/>
            <p:cNvSpPr txBox="1"/>
            <p:nvPr/>
          </p:nvSpPr>
          <p:spPr>
            <a:xfrm>
              <a:off x="2816011" y="-161549"/>
              <a:ext cx="5216117" cy="208027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defTabSz="2438400">
                <a:spcBef>
                  <a:spcPts val="2400"/>
                </a:spcBef>
                <a:defRPr sz="101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1pPr>
            </a:lstStyle>
            <a:p>
              <a:pPr algn="ctr"/>
              <a:r>
                <a:rPr lang="en-US" sz="11500" dirty="0" smtClean="0"/>
                <a:t>Key aspects</a:t>
              </a:r>
              <a:endParaRPr lang="uk-UA" sz="11500" dirty="0" smtClean="0"/>
            </a:p>
            <a:p>
              <a:pPr algn="ctr"/>
              <a:endParaRPr sz="11500" dirty="0"/>
            </a:p>
          </p:txBody>
        </p:sp>
        <p:sp>
          <p:nvSpPr>
            <p:cNvPr id="186" name="щодо добору суддів у місцеві суди"/>
            <p:cNvSpPr txBox="1"/>
            <p:nvPr/>
          </p:nvSpPr>
          <p:spPr>
            <a:xfrm>
              <a:off x="1049283" y="1363284"/>
              <a:ext cx="8968474" cy="117251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defTabSz="2438400">
                <a:spcBef>
                  <a:spcPts val="2400"/>
                </a:spcBef>
                <a:defRPr sz="48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1pPr>
            </a:lstStyle>
            <a:p>
              <a:pPr algn="ctr"/>
              <a:r>
                <a:rPr lang="en-US" sz="5900" dirty="0" smtClean="0"/>
                <a:t>of </a:t>
              </a:r>
              <a:r>
                <a:rPr lang="en-US" sz="5900" dirty="0"/>
                <a:t>the procedure for selecting candidates </a:t>
              </a:r>
              <a:endParaRPr lang="uk-UA" sz="5900" dirty="0" smtClean="0"/>
            </a:p>
            <a:p>
              <a:pPr algn="ctr"/>
              <a:r>
                <a:rPr lang="en-US" sz="5900" dirty="0" smtClean="0"/>
                <a:t>for </a:t>
              </a:r>
              <a:r>
                <a:rPr lang="en-US" sz="5900" dirty="0"/>
                <a:t>the position of a local court judge</a:t>
              </a:r>
              <a:r>
                <a:rPr lang="uk-UA" sz="5900" dirty="0" smtClean="0"/>
                <a:t> </a:t>
              </a:r>
              <a:endParaRPr lang="ru-RU" sz="5900" dirty="0"/>
            </a:p>
          </p:txBody>
        </p:sp>
      </p:grp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3" name="Групувати"/>
          <p:cNvGrpSpPr/>
          <p:nvPr/>
        </p:nvGrpSpPr>
        <p:grpSpPr>
          <a:xfrm>
            <a:off x="18062120" y="-235693"/>
            <a:ext cx="5889127" cy="2410916"/>
            <a:chOff x="0" y="-429487"/>
            <a:chExt cx="5889125" cy="2410915"/>
          </a:xfrm>
        </p:grpSpPr>
        <p:pic>
          <p:nvPicPr>
            <p:cNvPr id="450" name="logo_vkksu.png" descr="logo_vkksu.png"/>
            <p:cNvPicPr>
              <a:picLocks noChangeAspect="1"/>
            </p:cNvPicPr>
            <p:nvPr/>
          </p:nvPicPr>
          <p:blipFill>
            <a:blip r:embed="rId2">
              <a:alphaModFix amt="63944"/>
            </a:blip>
            <a:stretch>
              <a:fillRect/>
            </a:stretch>
          </p:blipFill>
          <p:spPr>
            <a:xfrm>
              <a:off x="0" y="0"/>
              <a:ext cx="1532429" cy="155194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451" name="Вища кваліфікаційна…"/>
            <p:cNvSpPr txBox="1"/>
            <p:nvPr/>
          </p:nvSpPr>
          <p:spPr>
            <a:xfrm>
              <a:off x="2221455" y="-429487"/>
              <a:ext cx="3667670" cy="241091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defTabSz="2438400">
                <a:spcBef>
                  <a:spcPts val="0"/>
                </a:spcBef>
                <a:defRPr sz="30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lang="en-US" noProof="1"/>
            </a:p>
            <a:p>
              <a:pPr defTabSz="2438400">
                <a:spcBef>
                  <a:spcPts val="0"/>
                </a:spcBef>
                <a:defRPr sz="30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r>
                <a:rPr lang="uk-UA" noProof="1" smtClean="0"/>
                <a:t>High </a:t>
              </a:r>
              <a:r>
                <a:rPr lang="uk-UA" noProof="1"/>
                <a:t>Qualification </a:t>
              </a:r>
            </a:p>
            <a:p>
              <a:pPr defTabSz="2438400">
                <a:spcBef>
                  <a:spcPts val="0"/>
                </a:spcBef>
                <a:defRPr sz="30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r>
                <a:rPr lang="uk-UA" noProof="1"/>
                <a:t>Comission of Judges</a:t>
              </a:r>
            </a:p>
            <a:p>
              <a:pPr defTabSz="2438400">
                <a:spcBef>
                  <a:spcPts val="0"/>
                </a:spcBef>
                <a:defRPr sz="30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r>
                <a:rPr lang="en-US" noProof="1"/>
                <a:t>o</a:t>
              </a:r>
              <a:r>
                <a:rPr lang="uk-UA" noProof="1"/>
                <a:t>f Ukraine</a:t>
              </a:r>
            </a:p>
            <a:p>
              <a:pPr defTabSz="2438400">
                <a:spcBef>
                  <a:spcPts val="0"/>
                </a:spcBef>
                <a:defRPr sz="30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dirty="0"/>
            </a:p>
          </p:txBody>
        </p:sp>
        <p:sp>
          <p:nvSpPr>
            <p:cNvPr id="452" name="Лінія"/>
            <p:cNvSpPr/>
            <p:nvPr/>
          </p:nvSpPr>
          <p:spPr>
            <a:xfrm flipV="1">
              <a:off x="1876941" y="267970"/>
              <a:ext cx="1" cy="1016001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438400">
                <a:spcBef>
                  <a:spcPts val="2400"/>
                </a:spcBef>
                <a:defRPr sz="4800">
                  <a:solidFill>
                    <a:srgbClr val="000000"/>
                  </a:solidFill>
                  <a:latin typeface="Graphik"/>
                  <a:ea typeface="Graphik"/>
                  <a:cs typeface="Graphik"/>
                  <a:sym typeface="Graphik"/>
                </a:defRPr>
              </a:pPr>
              <a:endParaRPr/>
            </a:p>
          </p:txBody>
        </p:sp>
      </p:grpSp>
      <p:sp>
        <p:nvSpPr>
          <p:cNvPr id="454" name="Овал"/>
          <p:cNvSpPr/>
          <p:nvPr/>
        </p:nvSpPr>
        <p:spPr>
          <a:xfrm>
            <a:off x="-6383848" y="-1"/>
            <a:ext cx="12914803" cy="13716001"/>
          </a:xfrm>
          <a:prstGeom prst="ellipse">
            <a:avLst/>
          </a:prstGeom>
          <a:blipFill>
            <a:blip r:embed="rId3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spcBef>
                <a:spcPts val="0"/>
              </a:spcBef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55" name="ВПЕРШЕ"/>
          <p:cNvSpPr txBox="1"/>
          <p:nvPr/>
        </p:nvSpPr>
        <p:spPr>
          <a:xfrm>
            <a:off x="275730" y="4521464"/>
            <a:ext cx="6123658" cy="46730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99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en-AU" dirty="0" smtClean="0"/>
              <a:t>FOR </a:t>
            </a:r>
            <a:r>
              <a:rPr lang="en-AU" dirty="0"/>
              <a:t>THE </a:t>
            </a:r>
            <a:r>
              <a:rPr lang="en-AU" dirty="0" smtClean="0"/>
              <a:t>FIRST TIME</a:t>
            </a:r>
            <a:endParaRPr dirty="0"/>
          </a:p>
        </p:txBody>
      </p:sp>
      <p:sp>
        <p:nvSpPr>
          <p:cNvPr id="456" name="ОСОБЛИВИЙ ПОРЯДОК ПОДАННЯ ДОКУМЕНТІВ…"/>
          <p:cNvSpPr txBox="1"/>
          <p:nvPr/>
        </p:nvSpPr>
        <p:spPr>
          <a:xfrm>
            <a:off x="6425082" y="2334497"/>
            <a:ext cx="16382690" cy="21646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spcBef>
                <a:spcPts val="0"/>
              </a:spcBef>
              <a:defRPr sz="5700">
                <a:solidFill>
                  <a:srgbClr val="FFFFFF"/>
                </a:solidFill>
              </a:defRPr>
            </a:pPr>
            <a:r>
              <a:rPr lang="en-US" sz="4800" dirty="0" smtClean="0"/>
              <a:t>SPECIAL </a:t>
            </a:r>
            <a:r>
              <a:rPr lang="en-US" sz="4800" dirty="0"/>
              <a:t>PROCEDURE FOR SUBMITTING DOCUMENTS</a:t>
            </a:r>
            <a:endParaRPr sz="4800" dirty="0"/>
          </a:p>
          <a:p>
            <a:pPr>
              <a:spcBef>
                <a:spcPts val="0"/>
              </a:spcBef>
              <a:defRPr sz="14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dirty="0"/>
          </a:p>
          <a:p>
            <a:pPr>
              <a:spcBef>
                <a:spcPts val="0"/>
              </a:spcBef>
              <a:defRPr sz="36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dirty="0"/>
              <a:t>f</a:t>
            </a:r>
            <a:r>
              <a:rPr lang="en-US" dirty="0" smtClean="0"/>
              <a:t>or </a:t>
            </a:r>
            <a:r>
              <a:rPr lang="en-US" dirty="0"/>
              <a:t>military personnel directly involved in activities necessary to ensure the </a:t>
            </a:r>
            <a:endParaRPr lang="en-US" dirty="0" smtClean="0"/>
          </a:p>
          <a:p>
            <a:pPr>
              <a:spcBef>
                <a:spcPts val="0"/>
              </a:spcBef>
              <a:defRPr sz="36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dirty="0" smtClean="0"/>
              <a:t>defense </a:t>
            </a:r>
            <a:r>
              <a:rPr lang="en-US" dirty="0"/>
              <a:t>of Ukraine</a:t>
            </a:r>
            <a:endParaRPr dirty="0"/>
          </a:p>
        </p:txBody>
      </p:sp>
      <p:grpSp>
        <p:nvGrpSpPr>
          <p:cNvPr id="460" name="Групувати"/>
          <p:cNvGrpSpPr/>
          <p:nvPr/>
        </p:nvGrpSpPr>
        <p:grpSpPr>
          <a:xfrm>
            <a:off x="10888825" y="5279412"/>
            <a:ext cx="3157177" cy="3389333"/>
            <a:chOff x="0" y="0"/>
            <a:chExt cx="3157176" cy="3389332"/>
          </a:xfrm>
        </p:grpSpPr>
        <p:pic>
          <p:nvPicPr>
            <p:cNvPr id="457" name="application.tiff" descr="application.tif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3157176" cy="315717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458" name="Прямокутник"/>
            <p:cNvSpPr/>
            <p:nvPr/>
          </p:nvSpPr>
          <p:spPr>
            <a:xfrm>
              <a:off x="306874" y="2607204"/>
              <a:ext cx="2543430" cy="698757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>
                <a:spcBef>
                  <a:spcPts val="0"/>
                </a:spcBef>
                <a:defRPr sz="3200"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459" name="подання…"/>
            <p:cNvSpPr txBox="1"/>
            <p:nvPr/>
          </p:nvSpPr>
          <p:spPr>
            <a:xfrm>
              <a:off x="627968" y="2511630"/>
              <a:ext cx="1890471" cy="87770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spcBef>
                  <a:spcPts val="0"/>
                </a:spcBef>
                <a:defRPr sz="2100">
                  <a:solidFill>
                    <a:srgbClr val="000000"/>
                  </a:solidFill>
                </a:defRPr>
              </a:pPr>
              <a:r>
                <a:rPr lang="en-US" dirty="0"/>
                <a:t>s</a:t>
              </a:r>
              <a:r>
                <a:rPr lang="en-US" dirty="0" smtClean="0"/>
                <a:t>ubmission of documents</a:t>
              </a:r>
              <a:endParaRPr dirty="0"/>
            </a:p>
          </p:txBody>
        </p:sp>
      </p:grpSp>
      <p:grpSp>
        <p:nvGrpSpPr>
          <p:cNvPr id="464" name="Групувати"/>
          <p:cNvGrpSpPr/>
          <p:nvPr/>
        </p:nvGrpSpPr>
        <p:grpSpPr>
          <a:xfrm>
            <a:off x="10888825" y="9279880"/>
            <a:ext cx="3157176" cy="3788486"/>
            <a:chOff x="0" y="0"/>
            <a:chExt cx="3157175" cy="3788485"/>
          </a:xfrm>
        </p:grpSpPr>
        <p:sp>
          <p:nvSpPr>
            <p:cNvPr id="461" name="Прямокутник"/>
            <p:cNvSpPr/>
            <p:nvPr/>
          </p:nvSpPr>
          <p:spPr>
            <a:xfrm>
              <a:off x="364107" y="3035731"/>
              <a:ext cx="2428962" cy="66731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>
                <a:spcBef>
                  <a:spcPts val="0"/>
                </a:spcBef>
                <a:defRPr sz="3200">
                  <a:solidFill>
                    <a:srgbClr val="000000"/>
                  </a:solidFill>
                </a:defRPr>
              </a:pPr>
              <a:endParaRPr/>
            </a:p>
          </p:txBody>
        </p:sp>
        <p:pic>
          <p:nvPicPr>
            <p:cNvPr id="462" name="exam.tiff" descr="exam.tiff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0"/>
              <a:ext cx="3157176" cy="315717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463" name="кваліфікаційний…"/>
            <p:cNvSpPr txBox="1"/>
            <p:nvPr/>
          </p:nvSpPr>
          <p:spPr>
            <a:xfrm>
              <a:off x="481041" y="2950285"/>
              <a:ext cx="2195094" cy="8382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spcBef>
                  <a:spcPts val="0"/>
                </a:spcBef>
                <a:defRPr sz="2100">
                  <a:solidFill>
                    <a:srgbClr val="000000"/>
                  </a:solidFill>
                </a:defRPr>
              </a:pPr>
              <a:r>
                <a:rPr lang="en-US" dirty="0"/>
                <a:t>q</a:t>
              </a:r>
              <a:r>
                <a:rPr lang="en-US" dirty="0" smtClean="0"/>
                <a:t>ualification exam</a:t>
              </a:r>
              <a:endParaRPr dirty="0"/>
            </a:p>
          </p:txBody>
        </p:sp>
      </p:grpSp>
      <p:sp>
        <p:nvSpPr>
          <p:cNvPr id="465" name="з 01 березня…"/>
          <p:cNvSpPr txBox="1"/>
          <p:nvPr/>
        </p:nvSpPr>
        <p:spPr>
          <a:xfrm>
            <a:off x="14264709" y="6083428"/>
            <a:ext cx="7300075" cy="15491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spcBef>
                <a:spcPts val="0"/>
              </a:spcBef>
              <a:defRPr sz="4700">
                <a:solidFill>
                  <a:srgbClr val="FFFFFF"/>
                </a:solidFill>
              </a:defRPr>
            </a:pPr>
            <a:r>
              <a:rPr lang="en-US" dirty="0" smtClean="0"/>
              <a:t>from March</a:t>
            </a:r>
            <a:r>
              <a:rPr dirty="0" smtClean="0"/>
              <a:t> 01</a:t>
            </a:r>
            <a:endParaRPr dirty="0"/>
          </a:p>
          <a:p>
            <a:pPr>
              <a:spcBef>
                <a:spcPts val="0"/>
              </a:spcBef>
              <a:defRPr sz="4700">
                <a:solidFill>
                  <a:srgbClr val="FFFFFF"/>
                </a:solidFill>
              </a:defRPr>
            </a:pPr>
            <a:r>
              <a:rPr lang="en-US" noProof="1" smtClean="0"/>
              <a:t>tо </a:t>
            </a:r>
            <a:r>
              <a:rPr lang="en-US" dirty="0" smtClean="0"/>
              <a:t>May </a:t>
            </a:r>
            <a:r>
              <a:rPr dirty="0" smtClean="0"/>
              <a:t>01</a:t>
            </a:r>
            <a:r>
              <a:rPr lang="en-US" dirty="0" smtClean="0"/>
              <a:t>, </a:t>
            </a:r>
            <a:r>
              <a:rPr dirty="0" smtClean="0"/>
              <a:t>2025 (</a:t>
            </a:r>
            <a:r>
              <a:rPr lang="en-US" dirty="0" smtClean="0"/>
              <a:t>inclusive</a:t>
            </a:r>
            <a:r>
              <a:rPr dirty="0" smtClean="0"/>
              <a:t>)</a:t>
            </a:r>
            <a:endParaRPr dirty="0"/>
          </a:p>
        </p:txBody>
      </p:sp>
      <p:sp>
        <p:nvSpPr>
          <p:cNvPr id="466" name="«гнучкий» графік складання…"/>
          <p:cNvSpPr txBox="1"/>
          <p:nvPr/>
        </p:nvSpPr>
        <p:spPr>
          <a:xfrm>
            <a:off x="14290581" y="10399552"/>
            <a:ext cx="9136347" cy="15491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spcBef>
                <a:spcPts val="0"/>
              </a:spcBef>
              <a:defRPr sz="4700">
                <a:solidFill>
                  <a:srgbClr val="FFFFFF"/>
                </a:solidFill>
              </a:defRPr>
            </a:pPr>
            <a:r>
              <a:rPr lang="en-US" dirty="0"/>
              <a:t>“flexible” schedule of the </a:t>
            </a:r>
            <a:r>
              <a:rPr lang="en-US" dirty="0" smtClean="0"/>
              <a:t>qualification </a:t>
            </a:r>
            <a:r>
              <a:rPr lang="en-US" dirty="0"/>
              <a:t>exam</a:t>
            </a:r>
            <a:r>
              <a:rPr dirty="0" smtClean="0"/>
              <a:t> </a:t>
            </a:r>
            <a:endParaRPr dirty="0"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" grpId="1" animBg="1" advAuto="0"/>
      <p:bldP spid="464" grpId="3" animBg="1" advAuto="0"/>
      <p:bldP spid="465" grpId="2" animBg="1" advAuto="0"/>
      <p:bldP spid="466" grpId="4" animBg="1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1" name="Групувати"/>
          <p:cNvGrpSpPr/>
          <p:nvPr/>
        </p:nvGrpSpPr>
        <p:grpSpPr>
          <a:xfrm>
            <a:off x="18062120" y="-235693"/>
            <a:ext cx="5889127" cy="2410916"/>
            <a:chOff x="0" y="-429487"/>
            <a:chExt cx="5889125" cy="2410915"/>
          </a:xfrm>
        </p:grpSpPr>
        <p:pic>
          <p:nvPicPr>
            <p:cNvPr id="468" name="logo_vkksu.png" descr="logo_vkksu.png"/>
            <p:cNvPicPr>
              <a:picLocks noChangeAspect="1"/>
            </p:cNvPicPr>
            <p:nvPr/>
          </p:nvPicPr>
          <p:blipFill>
            <a:blip r:embed="rId2">
              <a:alphaModFix amt="63944"/>
            </a:blip>
            <a:stretch>
              <a:fillRect/>
            </a:stretch>
          </p:blipFill>
          <p:spPr>
            <a:xfrm>
              <a:off x="0" y="0"/>
              <a:ext cx="1532429" cy="155194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469" name="Вища кваліфікаційна…"/>
            <p:cNvSpPr txBox="1"/>
            <p:nvPr/>
          </p:nvSpPr>
          <p:spPr>
            <a:xfrm>
              <a:off x="2221455" y="-429487"/>
              <a:ext cx="3667670" cy="241091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defTabSz="2438400">
                <a:spcBef>
                  <a:spcPts val="0"/>
                </a:spcBef>
                <a:defRPr sz="30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lang="en-US" noProof="1"/>
            </a:p>
            <a:p>
              <a:pPr defTabSz="2438400">
                <a:spcBef>
                  <a:spcPts val="0"/>
                </a:spcBef>
                <a:defRPr sz="30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r>
                <a:rPr lang="uk-UA" noProof="1" smtClean="0"/>
                <a:t>High </a:t>
              </a:r>
              <a:r>
                <a:rPr lang="uk-UA" noProof="1"/>
                <a:t>Qualification </a:t>
              </a:r>
            </a:p>
            <a:p>
              <a:pPr defTabSz="2438400">
                <a:spcBef>
                  <a:spcPts val="0"/>
                </a:spcBef>
                <a:defRPr sz="30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r>
                <a:rPr lang="uk-UA" noProof="1"/>
                <a:t>Comission of Judges</a:t>
              </a:r>
            </a:p>
            <a:p>
              <a:pPr defTabSz="2438400">
                <a:spcBef>
                  <a:spcPts val="0"/>
                </a:spcBef>
                <a:defRPr sz="30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r>
                <a:rPr lang="en-US" noProof="1"/>
                <a:t>o</a:t>
              </a:r>
              <a:r>
                <a:rPr lang="uk-UA" noProof="1"/>
                <a:t>f Ukraine</a:t>
              </a:r>
            </a:p>
            <a:p>
              <a:pPr defTabSz="2438400">
                <a:spcBef>
                  <a:spcPts val="0"/>
                </a:spcBef>
                <a:defRPr sz="30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dirty="0"/>
            </a:p>
          </p:txBody>
        </p:sp>
        <p:sp>
          <p:nvSpPr>
            <p:cNvPr id="470" name="Лінія"/>
            <p:cNvSpPr/>
            <p:nvPr/>
          </p:nvSpPr>
          <p:spPr>
            <a:xfrm flipV="1">
              <a:off x="1876941" y="267970"/>
              <a:ext cx="1" cy="1016001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438400">
                <a:spcBef>
                  <a:spcPts val="2400"/>
                </a:spcBef>
                <a:defRPr sz="4800">
                  <a:solidFill>
                    <a:srgbClr val="000000"/>
                  </a:solidFill>
                  <a:latin typeface="Graphik"/>
                  <a:ea typeface="Graphik"/>
                  <a:cs typeface="Graphik"/>
                  <a:sym typeface="Graphik"/>
                </a:defRPr>
              </a:pPr>
              <a:endParaRPr/>
            </a:p>
          </p:txBody>
        </p:sp>
      </p:grpSp>
      <p:sp>
        <p:nvSpPr>
          <p:cNvPr id="472" name="Овал"/>
          <p:cNvSpPr/>
          <p:nvPr/>
        </p:nvSpPr>
        <p:spPr>
          <a:xfrm>
            <a:off x="-6383848" y="-1"/>
            <a:ext cx="12914803" cy="13716001"/>
          </a:xfrm>
          <a:prstGeom prst="ellipse">
            <a:avLst/>
          </a:prstGeom>
          <a:blipFill>
            <a:blip r:embed="rId3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spcBef>
                <a:spcPts val="0"/>
              </a:spcBef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73" name="ВПЕРШЕ"/>
          <p:cNvSpPr txBox="1"/>
          <p:nvPr/>
        </p:nvSpPr>
        <p:spPr>
          <a:xfrm>
            <a:off x="275730" y="4521464"/>
            <a:ext cx="6123658" cy="46730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99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en-US" dirty="0" smtClean="0"/>
              <a:t>FOR THE FIRST TIME</a:t>
            </a:r>
            <a:endParaRPr dirty="0"/>
          </a:p>
        </p:txBody>
      </p:sp>
      <p:sp>
        <p:nvSpPr>
          <p:cNvPr id="474" name="КВАЛІФІКАЦІЙНИЙ ІСПИТ…"/>
          <p:cNvSpPr txBox="1"/>
          <p:nvPr/>
        </p:nvSpPr>
        <p:spPr>
          <a:xfrm>
            <a:off x="7589383" y="5560208"/>
            <a:ext cx="16361864" cy="25955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spcBef>
                <a:spcPts val="0"/>
              </a:spcBef>
              <a:defRPr sz="7600">
                <a:solidFill>
                  <a:srgbClr val="FFFFFF"/>
                </a:solidFill>
              </a:defRPr>
            </a:pPr>
            <a:r>
              <a:rPr lang="en-US" dirty="0" smtClean="0"/>
              <a:t>QUALIFICATION EXAM</a:t>
            </a:r>
            <a:endParaRPr dirty="0"/>
          </a:p>
          <a:p>
            <a:pPr>
              <a:spcBef>
                <a:spcPts val="0"/>
              </a:spcBef>
              <a:defRPr sz="14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dirty="0"/>
          </a:p>
          <a:p>
            <a:pPr>
              <a:spcBef>
                <a:spcPts val="0"/>
              </a:spcBef>
              <a:defRPr sz="36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 smtClean="0"/>
              <a:t> </a:t>
            </a:r>
            <a:r>
              <a:rPr lang="en-US" dirty="0" smtClean="0"/>
              <a:t>will </a:t>
            </a:r>
            <a:r>
              <a:rPr lang="en-US" dirty="0"/>
              <a:t>be passed together with the candidate by judges who may later participate in the competition for the vacant position of a local court judge</a:t>
            </a:r>
            <a:endParaRPr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9" name="Групувати"/>
          <p:cNvGrpSpPr/>
          <p:nvPr/>
        </p:nvGrpSpPr>
        <p:grpSpPr>
          <a:xfrm>
            <a:off x="18062120" y="-235693"/>
            <a:ext cx="5889127" cy="2410916"/>
            <a:chOff x="0" y="-429487"/>
            <a:chExt cx="5889125" cy="2410915"/>
          </a:xfrm>
        </p:grpSpPr>
        <p:pic>
          <p:nvPicPr>
            <p:cNvPr id="476" name="logo_vkksu.png" descr="logo_vkksu.png"/>
            <p:cNvPicPr>
              <a:picLocks noChangeAspect="1"/>
            </p:cNvPicPr>
            <p:nvPr/>
          </p:nvPicPr>
          <p:blipFill>
            <a:blip r:embed="rId2">
              <a:alphaModFix amt="63944"/>
            </a:blip>
            <a:stretch>
              <a:fillRect/>
            </a:stretch>
          </p:blipFill>
          <p:spPr>
            <a:xfrm>
              <a:off x="0" y="0"/>
              <a:ext cx="1532429" cy="155194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477" name="Вища кваліфікаційна…"/>
            <p:cNvSpPr txBox="1"/>
            <p:nvPr/>
          </p:nvSpPr>
          <p:spPr>
            <a:xfrm>
              <a:off x="2221455" y="-429487"/>
              <a:ext cx="3667670" cy="241091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defTabSz="2438400">
                <a:spcBef>
                  <a:spcPts val="0"/>
                </a:spcBef>
                <a:defRPr sz="30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lang="uk-UA" noProof="1"/>
            </a:p>
            <a:p>
              <a:pPr defTabSz="2438400">
                <a:spcBef>
                  <a:spcPts val="0"/>
                </a:spcBef>
                <a:defRPr sz="30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r>
                <a:rPr lang="uk-UA" noProof="1" smtClean="0"/>
                <a:t>High </a:t>
              </a:r>
              <a:r>
                <a:rPr lang="uk-UA" noProof="1"/>
                <a:t>Qualification </a:t>
              </a:r>
            </a:p>
            <a:p>
              <a:pPr defTabSz="2438400">
                <a:spcBef>
                  <a:spcPts val="0"/>
                </a:spcBef>
                <a:defRPr sz="30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r>
                <a:rPr lang="uk-UA" noProof="1"/>
                <a:t>Comission of Judges</a:t>
              </a:r>
            </a:p>
            <a:p>
              <a:pPr defTabSz="2438400">
                <a:spcBef>
                  <a:spcPts val="0"/>
                </a:spcBef>
                <a:defRPr sz="30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r>
                <a:rPr lang="en-US" noProof="1"/>
                <a:t>o</a:t>
              </a:r>
              <a:r>
                <a:rPr lang="uk-UA" noProof="1"/>
                <a:t>f Ukraine</a:t>
              </a:r>
            </a:p>
            <a:p>
              <a:pPr defTabSz="2438400">
                <a:spcBef>
                  <a:spcPts val="0"/>
                </a:spcBef>
                <a:defRPr sz="30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dirty="0"/>
            </a:p>
          </p:txBody>
        </p:sp>
        <p:sp>
          <p:nvSpPr>
            <p:cNvPr id="478" name="Лінія"/>
            <p:cNvSpPr/>
            <p:nvPr/>
          </p:nvSpPr>
          <p:spPr>
            <a:xfrm flipV="1">
              <a:off x="1876941" y="267970"/>
              <a:ext cx="1" cy="1016001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438400">
                <a:spcBef>
                  <a:spcPts val="2400"/>
                </a:spcBef>
                <a:defRPr sz="4800">
                  <a:solidFill>
                    <a:srgbClr val="000000"/>
                  </a:solidFill>
                  <a:latin typeface="Graphik"/>
                  <a:ea typeface="Graphik"/>
                  <a:cs typeface="Graphik"/>
                  <a:sym typeface="Graphik"/>
                </a:defRPr>
              </a:pPr>
              <a:endParaRPr/>
            </a:p>
          </p:txBody>
        </p:sp>
      </p:grpSp>
      <p:sp>
        <p:nvSpPr>
          <p:cNvPr id="480" name="Овал"/>
          <p:cNvSpPr/>
          <p:nvPr/>
        </p:nvSpPr>
        <p:spPr>
          <a:xfrm>
            <a:off x="-6383848" y="-1"/>
            <a:ext cx="12914803" cy="13716001"/>
          </a:xfrm>
          <a:prstGeom prst="ellipse">
            <a:avLst/>
          </a:prstGeom>
          <a:blipFill>
            <a:blip r:embed="rId3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spcBef>
                <a:spcPts val="0"/>
              </a:spcBef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81" name="КОРИСНІ…"/>
          <p:cNvSpPr txBox="1"/>
          <p:nvPr/>
        </p:nvSpPr>
        <p:spPr>
          <a:xfrm>
            <a:off x="0" y="7390862"/>
            <a:ext cx="6418131" cy="2195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spcBef>
                <a:spcPts val="0"/>
              </a:spcBef>
              <a:defRPr sz="68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dirty="0" smtClean="0"/>
              <a:t>USEFUL </a:t>
            </a:r>
          </a:p>
          <a:p>
            <a:pPr>
              <a:spcBef>
                <a:spcPts val="0"/>
              </a:spcBef>
              <a:defRPr sz="68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dirty="0" smtClean="0"/>
              <a:t>INFORMATION</a:t>
            </a:r>
            <a:endParaRPr dirty="0"/>
          </a:p>
        </p:txBody>
      </p:sp>
      <p:grpSp>
        <p:nvGrpSpPr>
          <p:cNvPr id="484" name="Групувати"/>
          <p:cNvGrpSpPr/>
          <p:nvPr/>
        </p:nvGrpSpPr>
        <p:grpSpPr>
          <a:xfrm>
            <a:off x="22096620" y="11095173"/>
            <a:ext cx="1949314" cy="2398259"/>
            <a:chOff x="0" y="0"/>
            <a:chExt cx="1949313" cy="2398258"/>
          </a:xfrm>
        </p:grpSpPr>
        <p:pic>
          <p:nvPicPr>
            <p:cNvPr id="482" name="QR Корисна інформація.jpg" descr="QR Корисна інформація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1949313" cy="19493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483" name="https://is.gd/uNfdv6"/>
            <p:cNvSpPr txBox="1"/>
            <p:nvPr/>
          </p:nvSpPr>
          <p:spPr>
            <a:xfrm>
              <a:off x="0" y="1803223"/>
              <a:ext cx="1949313" cy="595035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algn="ctr">
                <a:defRPr sz="1600" u="sng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  <a:hlinkClick r:id="rId5"/>
                </a:defRPr>
              </a:lvl1pPr>
            </a:lstStyle>
            <a:p>
              <a:pPr>
                <a:defRPr u="none"/>
              </a:pPr>
              <a:r>
                <a:rPr u="sng" dirty="0">
                  <a:hlinkClick r:id="rId5"/>
                </a:rPr>
                <a:t>https://</a:t>
              </a:r>
              <a:r>
                <a:rPr u="sng" dirty="0" smtClean="0">
                  <a:hlinkClick r:id="rId5"/>
                </a:rPr>
                <a:t>is.gd/uNfdv6</a:t>
              </a:r>
              <a:r>
                <a:rPr lang="en-US" u="sng" dirty="0" smtClean="0">
                  <a:hlinkClick r:id="rId5"/>
                </a:rPr>
                <a:t> (</a:t>
              </a:r>
              <a:r>
                <a:rPr lang="en-US" i="1" u="none" dirty="0" smtClean="0">
                  <a:hlinkClick r:id="rId5"/>
                </a:rPr>
                <a:t>in Ukrainian)</a:t>
              </a:r>
              <a:endParaRPr u="sng" dirty="0">
                <a:hlinkClick r:id="rId5"/>
              </a:endParaRPr>
            </a:p>
          </p:txBody>
        </p:sp>
      </p:grpSp>
      <p:pic>
        <p:nvPicPr>
          <p:cNvPr id="485" name="information.tiff" descr="information.tif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508" y="2093198"/>
            <a:ext cx="6123659" cy="6123659"/>
          </a:xfrm>
          <a:prstGeom prst="rect">
            <a:avLst/>
          </a:prstGeom>
          <a:ln w="12700">
            <a:miter lim="400000"/>
          </a:ln>
        </p:spPr>
      </p:pic>
      <p:sp>
        <p:nvSpPr>
          <p:cNvPr id="486" name="оприлюднено розʼяснення щодо"/>
          <p:cNvSpPr txBox="1"/>
          <p:nvPr/>
        </p:nvSpPr>
        <p:spPr>
          <a:xfrm>
            <a:off x="6318775" y="2522732"/>
            <a:ext cx="15799197" cy="1210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400">
                <a:solidFill>
                  <a:srgbClr val="FFFFFF"/>
                </a:solidFill>
              </a:defRPr>
            </a:lvl1pPr>
          </a:lstStyle>
          <a:p>
            <a:r>
              <a:rPr lang="en-AU" sz="7200" dirty="0" smtClean="0"/>
              <a:t>clarifications </a:t>
            </a:r>
            <a:r>
              <a:rPr lang="en-AU" sz="7200" dirty="0"/>
              <a:t>were published regarding</a:t>
            </a:r>
            <a:endParaRPr sz="7200" dirty="0"/>
          </a:p>
        </p:txBody>
      </p:sp>
      <p:sp>
        <p:nvSpPr>
          <p:cNvPr id="487" name="документів про підтвердження рівня володіння державною мовою"/>
          <p:cNvSpPr txBox="1"/>
          <p:nvPr/>
        </p:nvSpPr>
        <p:spPr>
          <a:xfrm>
            <a:off x="8309207" y="4592024"/>
            <a:ext cx="15713324" cy="14875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marL="617220" indent="-617220">
              <a:buClr>
                <a:srgbClr val="FFFFFF"/>
              </a:buClr>
              <a:buSzPct val="100000"/>
              <a:buChar char="•"/>
              <a:defRPr sz="45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documents </a:t>
            </a:r>
            <a:r>
              <a:rPr lang="en-US" dirty="0"/>
              <a:t>confirming the level of proficiency in the state language</a:t>
            </a:r>
            <a:endParaRPr dirty="0"/>
          </a:p>
        </p:txBody>
      </p:sp>
      <p:sp>
        <p:nvSpPr>
          <p:cNvPr id="488" name="окремих вимог до кандидата на посаду судді місцевого суду"/>
          <p:cNvSpPr txBox="1"/>
          <p:nvPr/>
        </p:nvSpPr>
        <p:spPr>
          <a:xfrm>
            <a:off x="8309207" y="7164402"/>
            <a:ext cx="15713324" cy="14875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marL="617220" indent="-617220">
              <a:buClr>
                <a:srgbClr val="FFFFFF"/>
              </a:buClr>
              <a:buSzPct val="100000"/>
              <a:buChar char="•"/>
              <a:defRPr sz="45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certain </a:t>
            </a:r>
            <a:r>
              <a:rPr lang="en-US" dirty="0"/>
              <a:t>requirements for a candidate for the position of a local court judge</a:t>
            </a:r>
            <a:endParaRPr dirty="0"/>
          </a:p>
        </p:txBody>
      </p:sp>
      <p:sp>
        <p:nvSpPr>
          <p:cNvPr id="489" name="обчислення стажу професійної діяльності у сфері права"/>
          <p:cNvSpPr txBox="1"/>
          <p:nvPr/>
        </p:nvSpPr>
        <p:spPr>
          <a:xfrm>
            <a:off x="8309207" y="9895902"/>
            <a:ext cx="15713324" cy="795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marL="617220" indent="-617220">
              <a:buClr>
                <a:srgbClr val="FFFFFF"/>
              </a:buClr>
              <a:buSzPct val="100000"/>
              <a:buChar char="•"/>
              <a:defRPr sz="45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calculation of professional experience in the field of law</a:t>
            </a:r>
            <a:endParaRPr dirty="0"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4" grpId="4" animBg="1" advAuto="0"/>
      <p:bldP spid="487" grpId="1" animBg="1" advAuto="0"/>
      <p:bldP spid="488" grpId="2" animBg="1" advAuto="0"/>
      <p:bldP spid="489" grpId="3" animBg="1" advAuto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4" name="Групувати"/>
          <p:cNvGrpSpPr/>
          <p:nvPr/>
        </p:nvGrpSpPr>
        <p:grpSpPr>
          <a:xfrm>
            <a:off x="18062120" y="-235693"/>
            <a:ext cx="5889127" cy="2410916"/>
            <a:chOff x="0" y="-429487"/>
            <a:chExt cx="5889125" cy="2410915"/>
          </a:xfrm>
        </p:grpSpPr>
        <p:pic>
          <p:nvPicPr>
            <p:cNvPr id="491" name="logo_vkksu.png" descr="logo_vkksu.png"/>
            <p:cNvPicPr>
              <a:picLocks noChangeAspect="1"/>
            </p:cNvPicPr>
            <p:nvPr/>
          </p:nvPicPr>
          <p:blipFill>
            <a:blip r:embed="rId3">
              <a:alphaModFix amt="63944"/>
            </a:blip>
            <a:stretch>
              <a:fillRect/>
            </a:stretch>
          </p:blipFill>
          <p:spPr>
            <a:xfrm>
              <a:off x="0" y="0"/>
              <a:ext cx="1532429" cy="155194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492" name="Вища кваліфікаційна…"/>
            <p:cNvSpPr txBox="1"/>
            <p:nvPr/>
          </p:nvSpPr>
          <p:spPr>
            <a:xfrm>
              <a:off x="2221455" y="-429487"/>
              <a:ext cx="3667670" cy="241091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defTabSz="2438400">
                <a:spcBef>
                  <a:spcPts val="0"/>
                </a:spcBef>
                <a:defRPr sz="30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lang="en-US" noProof="1"/>
            </a:p>
            <a:p>
              <a:pPr defTabSz="2438400">
                <a:spcBef>
                  <a:spcPts val="0"/>
                </a:spcBef>
                <a:defRPr sz="30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r>
                <a:rPr lang="uk-UA" noProof="1" smtClean="0"/>
                <a:t>High </a:t>
              </a:r>
              <a:r>
                <a:rPr lang="uk-UA" noProof="1"/>
                <a:t>Qualification </a:t>
              </a:r>
            </a:p>
            <a:p>
              <a:pPr defTabSz="2438400">
                <a:spcBef>
                  <a:spcPts val="0"/>
                </a:spcBef>
                <a:defRPr sz="30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r>
                <a:rPr lang="uk-UA" noProof="1"/>
                <a:t>Comission of Judges</a:t>
              </a:r>
            </a:p>
            <a:p>
              <a:pPr defTabSz="2438400">
                <a:spcBef>
                  <a:spcPts val="0"/>
                </a:spcBef>
                <a:defRPr sz="30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r>
                <a:rPr lang="en-US" noProof="1"/>
                <a:t>o</a:t>
              </a:r>
              <a:r>
                <a:rPr lang="uk-UA" noProof="1"/>
                <a:t>f Ukraine</a:t>
              </a:r>
            </a:p>
            <a:p>
              <a:pPr defTabSz="2438400">
                <a:spcBef>
                  <a:spcPts val="0"/>
                </a:spcBef>
                <a:defRPr sz="30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dirty="0"/>
            </a:p>
          </p:txBody>
        </p:sp>
        <p:sp>
          <p:nvSpPr>
            <p:cNvPr id="493" name="Лінія"/>
            <p:cNvSpPr/>
            <p:nvPr/>
          </p:nvSpPr>
          <p:spPr>
            <a:xfrm flipV="1">
              <a:off x="1876941" y="267970"/>
              <a:ext cx="1" cy="1016001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438400">
                <a:spcBef>
                  <a:spcPts val="2400"/>
                </a:spcBef>
                <a:defRPr sz="4800">
                  <a:solidFill>
                    <a:srgbClr val="000000"/>
                  </a:solidFill>
                  <a:latin typeface="Graphik"/>
                  <a:ea typeface="Graphik"/>
                  <a:cs typeface="Graphik"/>
                  <a:sym typeface="Graphik"/>
                </a:defRPr>
              </a:pPr>
              <a:endParaRPr/>
            </a:p>
          </p:txBody>
        </p:sp>
      </p:grpSp>
      <p:sp>
        <p:nvSpPr>
          <p:cNvPr id="495" name="Овал"/>
          <p:cNvSpPr/>
          <p:nvPr/>
        </p:nvSpPr>
        <p:spPr>
          <a:xfrm>
            <a:off x="-6383848" y="-1"/>
            <a:ext cx="12914803" cy="13716001"/>
          </a:xfrm>
          <a:prstGeom prst="ellipse">
            <a:avLst/>
          </a:prstGeom>
          <a:blipFill>
            <a:blip r:embed="rId4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spcBef>
                <a:spcPts val="0"/>
              </a:spcBef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96" name="ПИТАННЯ -…"/>
          <p:cNvSpPr txBox="1"/>
          <p:nvPr/>
        </p:nvSpPr>
        <p:spPr>
          <a:xfrm>
            <a:off x="294473" y="6867642"/>
            <a:ext cx="6123658" cy="32419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spcBef>
                <a:spcPts val="0"/>
              </a:spcBef>
              <a:defRPr sz="68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dirty="0" smtClean="0"/>
              <a:t>QUESTIONS AND ANSWERS</a:t>
            </a:r>
            <a:endParaRPr dirty="0"/>
          </a:p>
        </p:txBody>
      </p:sp>
      <p:pic>
        <p:nvPicPr>
          <p:cNvPr id="497" name="faq.tiff" descr="faq.tif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616331" y="1809023"/>
            <a:ext cx="7065139" cy="7065139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501" name="Групувати"/>
          <p:cNvGrpSpPr/>
          <p:nvPr/>
        </p:nvGrpSpPr>
        <p:grpSpPr>
          <a:xfrm>
            <a:off x="8534117" y="11088164"/>
            <a:ext cx="6223761" cy="2401394"/>
            <a:chOff x="0" y="0"/>
            <a:chExt cx="6223759" cy="2401392"/>
          </a:xfrm>
        </p:grpSpPr>
        <p:pic>
          <p:nvPicPr>
            <p:cNvPr id="498" name="QR питання-відповіді.jpg" descr="QR питання-відповіді.jp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0" y="0"/>
              <a:ext cx="1949313" cy="19493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499" name="рубрика…"/>
            <p:cNvSpPr txBox="1"/>
            <p:nvPr/>
          </p:nvSpPr>
          <p:spPr>
            <a:xfrm>
              <a:off x="2286632" y="462430"/>
              <a:ext cx="3937127" cy="148758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>
                <a:spcBef>
                  <a:spcPts val="0"/>
                </a:spcBef>
                <a:defRPr sz="3000">
                  <a:solidFill>
                    <a:srgbClr val="FFFFFF"/>
                  </a:solidFill>
                </a:defRPr>
              </a:pPr>
              <a:r>
                <a:rPr lang="en-US" dirty="0" smtClean="0"/>
                <a:t>section</a:t>
              </a:r>
              <a:endParaRPr dirty="0"/>
            </a:p>
            <a:p>
              <a:pPr>
                <a:spcBef>
                  <a:spcPts val="0"/>
                </a:spcBef>
                <a:defRPr sz="3000">
                  <a:solidFill>
                    <a:srgbClr val="FFFFFF"/>
                  </a:solidFill>
                </a:defRPr>
              </a:pPr>
              <a:r>
                <a:rPr lang="en-US" dirty="0" smtClean="0"/>
                <a:t>Questions and answers</a:t>
              </a:r>
              <a:r>
                <a:rPr dirty="0" smtClean="0"/>
                <a:t> </a:t>
              </a:r>
              <a:endParaRPr dirty="0"/>
            </a:p>
          </p:txBody>
        </p:sp>
        <p:sp>
          <p:nvSpPr>
            <p:cNvPr id="500" name="https://is.gd/zCUtdV"/>
            <p:cNvSpPr txBox="1"/>
            <p:nvPr/>
          </p:nvSpPr>
          <p:spPr>
            <a:xfrm>
              <a:off x="0" y="1806358"/>
              <a:ext cx="1949313" cy="59503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algn="ctr">
                <a:defRPr sz="1600" u="sng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  <a:hlinkClick r:id="rId7"/>
                </a:defRPr>
              </a:lvl1pPr>
            </a:lstStyle>
            <a:p>
              <a:pPr>
                <a:defRPr u="none"/>
              </a:pPr>
              <a:r>
                <a:rPr u="sng" dirty="0">
                  <a:hlinkClick r:id="rId7"/>
                </a:rPr>
                <a:t>https://</a:t>
              </a:r>
              <a:r>
                <a:rPr u="sng" dirty="0" smtClean="0">
                  <a:hlinkClick r:id="rId7"/>
                </a:rPr>
                <a:t>is.gd/zCUtdV</a:t>
              </a:r>
              <a:r>
                <a:rPr lang="en-US" u="sng" dirty="0" smtClean="0">
                  <a:hlinkClick r:id="rId7"/>
                </a:rPr>
                <a:t> </a:t>
              </a:r>
              <a:r>
                <a:rPr lang="en-US" i="1" u="none" dirty="0" smtClean="0">
                  <a:hlinkClick r:id="rId7"/>
                </a:rPr>
                <a:t>(IN </a:t>
              </a:r>
              <a:r>
                <a:rPr lang="en-US" i="1" u="none" dirty="0" smtClean="0"/>
                <a:t>Ukrainian</a:t>
              </a:r>
              <a:r>
                <a:rPr lang="en-US" i="1" u="none" dirty="0" smtClean="0">
                  <a:hlinkClick r:id="rId7"/>
                </a:rPr>
                <a:t>)</a:t>
              </a:r>
              <a:endParaRPr u="sng" dirty="0">
                <a:hlinkClick r:id="rId7"/>
              </a:endParaRPr>
            </a:p>
          </p:txBody>
        </p:sp>
      </p:grpSp>
      <p:sp>
        <p:nvSpPr>
          <p:cNvPr id="506" name="оприлюднено відповіді щодо"/>
          <p:cNvSpPr txBox="1"/>
          <p:nvPr/>
        </p:nvSpPr>
        <p:spPr>
          <a:xfrm>
            <a:off x="6225063" y="2436321"/>
            <a:ext cx="17222663" cy="933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400">
                <a:solidFill>
                  <a:srgbClr val="FFFFFF"/>
                </a:solidFill>
              </a:defRPr>
            </a:lvl1pPr>
          </a:lstStyle>
          <a:p>
            <a:r>
              <a:rPr lang="en-US" sz="5400" dirty="0" smtClean="0"/>
              <a:t>answers </a:t>
            </a:r>
            <a:r>
              <a:rPr lang="en-US" sz="5400" dirty="0"/>
              <a:t>to the following questions have been published</a:t>
            </a:r>
            <a:endParaRPr sz="5400" dirty="0"/>
          </a:p>
        </p:txBody>
      </p:sp>
      <p:sp>
        <p:nvSpPr>
          <p:cNvPr id="507" name="загальних питань добору"/>
          <p:cNvSpPr txBox="1"/>
          <p:nvPr/>
        </p:nvSpPr>
        <p:spPr>
          <a:xfrm>
            <a:off x="8534117" y="3963663"/>
            <a:ext cx="15713324" cy="795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marL="617220" indent="-617220">
              <a:buClr>
                <a:srgbClr val="FFFFFF"/>
              </a:buClr>
              <a:buSzPct val="100000"/>
              <a:buChar char="•"/>
              <a:defRPr sz="45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general selection issues</a:t>
            </a:r>
            <a:endParaRPr dirty="0"/>
          </a:p>
        </p:txBody>
      </p:sp>
      <p:sp>
        <p:nvSpPr>
          <p:cNvPr id="508" name="документів, які підтверджують стаж професійної діяльності у сфері права"/>
          <p:cNvSpPr txBox="1"/>
          <p:nvPr/>
        </p:nvSpPr>
        <p:spPr>
          <a:xfrm>
            <a:off x="8534117" y="5139596"/>
            <a:ext cx="15713324" cy="14875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marL="617220" indent="-617220">
              <a:buClr>
                <a:srgbClr val="FFFFFF"/>
              </a:buClr>
              <a:buSzPct val="100000"/>
              <a:buChar char="•"/>
              <a:defRPr sz="45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documents confirming the </a:t>
            </a:r>
            <a:r>
              <a:rPr lang="en-US" dirty="0" smtClean="0"/>
              <a:t>professional experience in </a:t>
            </a:r>
            <a:r>
              <a:rPr lang="en-US" dirty="0"/>
              <a:t>the field of law</a:t>
            </a:r>
            <a:r>
              <a:rPr dirty="0" smtClean="0"/>
              <a:t> </a:t>
            </a:r>
            <a:endParaRPr dirty="0"/>
          </a:p>
        </p:txBody>
      </p:sp>
      <p:sp>
        <p:nvSpPr>
          <p:cNvPr id="509" name="заповнення анкети кандидата на посаду судді"/>
          <p:cNvSpPr txBox="1"/>
          <p:nvPr/>
        </p:nvSpPr>
        <p:spPr>
          <a:xfrm>
            <a:off x="8534117" y="6661779"/>
            <a:ext cx="15713324" cy="14875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marL="617220" indent="-617220">
              <a:buClr>
                <a:srgbClr val="FFFFFF"/>
              </a:buClr>
              <a:buSzPct val="100000"/>
              <a:buChar char="•"/>
              <a:defRPr sz="45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filling out the application form for a candidate for the position of a judge</a:t>
            </a:r>
            <a:endParaRPr dirty="0"/>
          </a:p>
        </p:txBody>
      </p:sp>
      <p:sp>
        <p:nvSpPr>
          <p:cNvPr id="510" name="декларування"/>
          <p:cNvSpPr txBox="1"/>
          <p:nvPr/>
        </p:nvSpPr>
        <p:spPr>
          <a:xfrm>
            <a:off x="8534117" y="8142861"/>
            <a:ext cx="15713324" cy="795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marL="617220" indent="-617220">
              <a:buClr>
                <a:srgbClr val="FFFFFF"/>
              </a:buClr>
              <a:buSzPct val="100000"/>
              <a:buChar char="•"/>
              <a:defRPr sz="4500">
                <a:solidFill>
                  <a:srgbClr val="FFFFFF"/>
                </a:solidFill>
              </a:defRPr>
            </a:lvl1pPr>
          </a:lstStyle>
          <a:p>
            <a:r>
              <a:rPr dirty="0" smtClean="0"/>
              <a:t> </a:t>
            </a:r>
            <a:r>
              <a:rPr lang="en-AU" dirty="0"/>
              <a:t>declaration of assets</a:t>
            </a:r>
            <a:endParaRPr dirty="0"/>
          </a:p>
        </p:txBody>
      </p:sp>
      <p:sp>
        <p:nvSpPr>
          <p:cNvPr id="511" name="складання кваліфікаційного іспиту"/>
          <p:cNvSpPr txBox="1"/>
          <p:nvPr/>
        </p:nvSpPr>
        <p:spPr>
          <a:xfrm>
            <a:off x="8534117" y="9277694"/>
            <a:ext cx="15713324" cy="795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marL="617220" indent="-617220">
              <a:buClr>
                <a:srgbClr val="FFFFFF"/>
              </a:buClr>
              <a:buSzPct val="100000"/>
              <a:buChar char="•"/>
              <a:defRPr sz="4500">
                <a:solidFill>
                  <a:srgbClr val="FFFFFF"/>
                </a:solidFill>
              </a:defRPr>
            </a:lvl1pPr>
          </a:lstStyle>
          <a:p>
            <a:r>
              <a:rPr lang="en-AU" dirty="0"/>
              <a:t>passing the qualification exam</a:t>
            </a:r>
            <a:endParaRPr dirty="0"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" grpId="6" animBg="1" advAuto="0"/>
      <p:bldP spid="507" grpId="1" animBg="1" advAuto="0"/>
      <p:bldP spid="508" grpId="2" animBg="1" advAuto="0"/>
      <p:bldP spid="509" grpId="3" animBg="1" advAuto="0"/>
      <p:bldP spid="510" grpId="4" animBg="1" advAuto="0"/>
      <p:bldP spid="511" grpId="5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2" name="Групувати"/>
          <p:cNvGrpSpPr/>
          <p:nvPr/>
        </p:nvGrpSpPr>
        <p:grpSpPr>
          <a:xfrm>
            <a:off x="17876972" y="11736654"/>
            <a:ext cx="5889126" cy="1551944"/>
            <a:chOff x="0" y="0"/>
            <a:chExt cx="5889125" cy="1551942"/>
          </a:xfrm>
        </p:grpSpPr>
        <p:pic>
          <p:nvPicPr>
            <p:cNvPr id="249" name="logo_vkksu.png" descr="logo_vkksu.png"/>
            <p:cNvPicPr>
              <a:picLocks noChangeAspect="1"/>
            </p:cNvPicPr>
            <p:nvPr/>
          </p:nvPicPr>
          <p:blipFill>
            <a:blip r:embed="rId2">
              <a:alphaModFix amt="63944"/>
            </a:blip>
            <a:stretch>
              <a:fillRect/>
            </a:stretch>
          </p:blipFill>
          <p:spPr>
            <a:xfrm>
              <a:off x="0" y="0"/>
              <a:ext cx="1532429" cy="155194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50" name="Вища кваліфікаційна…"/>
            <p:cNvSpPr txBox="1"/>
            <p:nvPr/>
          </p:nvSpPr>
          <p:spPr>
            <a:xfrm>
              <a:off x="2221455" y="32178"/>
              <a:ext cx="3667670" cy="148758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defTabSz="2438400">
                <a:spcBef>
                  <a:spcPts val="0"/>
                </a:spcBef>
                <a:defRPr sz="30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r>
                <a:rPr lang="uk-UA" noProof="1" smtClean="0"/>
                <a:t>High Qualification </a:t>
              </a:r>
            </a:p>
            <a:p>
              <a:pPr defTabSz="2438400">
                <a:spcBef>
                  <a:spcPts val="0"/>
                </a:spcBef>
                <a:defRPr sz="30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r>
                <a:rPr lang="uk-UA" noProof="1" smtClean="0"/>
                <a:t>Comission of Judges</a:t>
              </a:r>
            </a:p>
            <a:p>
              <a:pPr defTabSz="2438400">
                <a:spcBef>
                  <a:spcPts val="0"/>
                </a:spcBef>
                <a:defRPr sz="30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r>
                <a:rPr lang="en-US" noProof="1"/>
                <a:t>o</a:t>
              </a:r>
              <a:r>
                <a:rPr lang="uk-UA" noProof="1" smtClean="0"/>
                <a:t>f Ukraine</a:t>
              </a:r>
              <a:endParaRPr lang="uk-UA" noProof="1"/>
            </a:p>
          </p:txBody>
        </p:sp>
        <p:sp>
          <p:nvSpPr>
            <p:cNvPr id="251" name="Лінія"/>
            <p:cNvSpPr/>
            <p:nvPr/>
          </p:nvSpPr>
          <p:spPr>
            <a:xfrm flipV="1">
              <a:off x="1876941" y="267970"/>
              <a:ext cx="1" cy="1016001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438400">
                <a:spcBef>
                  <a:spcPts val="2400"/>
                </a:spcBef>
                <a:defRPr sz="4800">
                  <a:solidFill>
                    <a:srgbClr val="000000"/>
                  </a:solidFill>
                  <a:latin typeface="Graphik"/>
                  <a:ea typeface="Graphik"/>
                  <a:cs typeface="Graphik"/>
                  <a:sym typeface="Graphik"/>
                </a:defRPr>
              </a:pPr>
              <a:endParaRPr/>
            </a:p>
          </p:txBody>
        </p:sp>
      </p:grpSp>
      <p:sp>
        <p:nvSpPr>
          <p:cNvPr id="253" name="Овал"/>
          <p:cNvSpPr/>
          <p:nvPr/>
        </p:nvSpPr>
        <p:spPr>
          <a:xfrm>
            <a:off x="-2185766" y="-10488610"/>
            <a:ext cx="28755532" cy="13716001"/>
          </a:xfrm>
          <a:prstGeom prst="ellipse">
            <a:avLst/>
          </a:prstGeom>
          <a:blipFill>
            <a:blip r:embed="rId3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spcBef>
                <a:spcPts val="0"/>
              </a:spcBef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54" name="КОРИСНІ ПОКЛИКАННЯ"/>
          <p:cNvSpPr txBox="1"/>
          <p:nvPr/>
        </p:nvSpPr>
        <p:spPr>
          <a:xfrm>
            <a:off x="7365295" y="692927"/>
            <a:ext cx="9316653" cy="16568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01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algn="ctr"/>
            <a:r>
              <a:rPr lang="en-US" dirty="0" smtClean="0"/>
              <a:t>USEFUL LINKS</a:t>
            </a:r>
            <a:endParaRPr dirty="0"/>
          </a:p>
        </p:txBody>
      </p:sp>
      <p:grpSp>
        <p:nvGrpSpPr>
          <p:cNvPr id="259" name="Групувати"/>
          <p:cNvGrpSpPr/>
          <p:nvPr/>
        </p:nvGrpSpPr>
        <p:grpSpPr>
          <a:xfrm>
            <a:off x="982365" y="3877628"/>
            <a:ext cx="6030792" cy="2236204"/>
            <a:chOff x="0" y="0"/>
            <a:chExt cx="6030791" cy="2236202"/>
          </a:xfrm>
        </p:grpSpPr>
        <p:sp>
          <p:nvSpPr>
            <p:cNvPr id="256" name="рішення про оголошення добору"/>
            <p:cNvSpPr txBox="1"/>
            <p:nvPr/>
          </p:nvSpPr>
          <p:spPr>
            <a:xfrm>
              <a:off x="2203321" y="598563"/>
              <a:ext cx="3827470" cy="148758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3000">
                  <a:solidFill>
                    <a:srgbClr val="FFFFFF"/>
                  </a:solidFill>
                </a:defRPr>
              </a:lvl1pPr>
            </a:lstStyle>
            <a:p>
              <a:r>
                <a:rPr lang="en-US" dirty="0" smtClean="0"/>
                <a:t>decision to announce the selection  </a:t>
              </a:r>
              <a:r>
                <a:rPr lang="en-US" i="1" dirty="0" smtClean="0"/>
                <a:t>(in Ukrainian)</a:t>
              </a:r>
              <a:endParaRPr dirty="0"/>
            </a:p>
          </p:txBody>
        </p:sp>
        <p:pic>
          <p:nvPicPr>
            <p:cNvPr id="257" name="QR рішення.jpg" descr="QR рішення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1949313" cy="19493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58" name="https://is.gd/yPUzXe"/>
            <p:cNvSpPr txBox="1"/>
            <p:nvPr/>
          </p:nvSpPr>
          <p:spPr>
            <a:xfrm>
              <a:off x="0" y="1893301"/>
              <a:ext cx="1949312" cy="34290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algn="ctr">
                <a:defRPr sz="1600" u="sng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  <a:hlinkClick r:id="rId5"/>
                </a:defRPr>
              </a:lvl1pPr>
            </a:lstStyle>
            <a:p>
              <a:pPr>
                <a:defRPr u="none"/>
              </a:pPr>
              <a:r>
                <a:rPr u="sng">
                  <a:hlinkClick r:id="rId5"/>
                </a:rPr>
                <a:t>https://is.gd/yPUzXe</a:t>
              </a:r>
            </a:p>
          </p:txBody>
        </p:sp>
      </p:grpSp>
      <p:grpSp>
        <p:nvGrpSpPr>
          <p:cNvPr id="263" name="Групувати"/>
          <p:cNvGrpSpPr/>
          <p:nvPr/>
        </p:nvGrpSpPr>
        <p:grpSpPr>
          <a:xfrm>
            <a:off x="1056424" y="7101462"/>
            <a:ext cx="5956733" cy="2275327"/>
            <a:chOff x="0" y="0"/>
            <a:chExt cx="5562342" cy="2275325"/>
          </a:xfrm>
        </p:grpSpPr>
        <p:pic>
          <p:nvPicPr>
            <p:cNvPr id="260" name="QR Оголошення про добір.jpg" descr="QR Оголошення про добір.jp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0" y="0"/>
              <a:ext cx="1949313" cy="19493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61" name="оголошення про початок добору"/>
            <p:cNvSpPr txBox="1"/>
            <p:nvPr/>
          </p:nvSpPr>
          <p:spPr>
            <a:xfrm>
              <a:off x="2252474" y="393871"/>
              <a:ext cx="3309868" cy="148758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3000">
                  <a:solidFill>
                    <a:srgbClr val="FFFFFF"/>
                  </a:solidFill>
                </a:defRPr>
              </a:lvl1pPr>
            </a:lstStyle>
            <a:p>
              <a:r>
                <a:rPr lang="en-US" dirty="0" smtClean="0"/>
                <a:t>announcement of the start of selection</a:t>
              </a:r>
              <a:r>
                <a:rPr lang="en-US" i="1" dirty="0"/>
                <a:t> (in Ukrainian)</a:t>
              </a:r>
              <a:r>
                <a:rPr lang="en-US" dirty="0" smtClean="0"/>
                <a:t> </a:t>
              </a:r>
            </a:p>
          </p:txBody>
        </p:sp>
        <p:sp>
          <p:nvSpPr>
            <p:cNvPr id="262" name="https://is.gd/JqN7o8"/>
            <p:cNvSpPr txBox="1"/>
            <p:nvPr/>
          </p:nvSpPr>
          <p:spPr>
            <a:xfrm>
              <a:off x="0" y="1932424"/>
              <a:ext cx="1949313" cy="34290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algn="ctr">
                <a:defRPr sz="1600" u="sng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  <a:hlinkClick r:id="rId7"/>
                </a:defRPr>
              </a:lvl1pPr>
            </a:lstStyle>
            <a:p>
              <a:pPr>
                <a:defRPr u="none"/>
              </a:pPr>
              <a:r>
                <a:rPr u="sng">
                  <a:hlinkClick r:id="rId7"/>
                </a:rPr>
                <a:t>https://is.gd/JqN7o8</a:t>
              </a:r>
            </a:p>
          </p:txBody>
        </p:sp>
      </p:grpSp>
      <p:grpSp>
        <p:nvGrpSpPr>
          <p:cNvPr id="267" name="Групувати"/>
          <p:cNvGrpSpPr/>
          <p:nvPr/>
        </p:nvGrpSpPr>
        <p:grpSpPr>
          <a:xfrm>
            <a:off x="9070578" y="3935536"/>
            <a:ext cx="6242845" cy="2272192"/>
            <a:chOff x="0" y="0"/>
            <a:chExt cx="6242843" cy="2272191"/>
          </a:xfrm>
        </p:grpSpPr>
        <p:pic>
          <p:nvPicPr>
            <p:cNvPr id="264" name="QR Корисна інформація.jpg" descr="QR Корисна інформація.jpg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0" y="0"/>
              <a:ext cx="1949313" cy="19493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65" name="рубрика…"/>
            <p:cNvSpPr txBox="1"/>
            <p:nvPr/>
          </p:nvSpPr>
          <p:spPr>
            <a:xfrm>
              <a:off x="2305716" y="540655"/>
              <a:ext cx="3937127" cy="148758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>
                <a:spcBef>
                  <a:spcPts val="0"/>
                </a:spcBef>
                <a:defRPr sz="3000">
                  <a:solidFill>
                    <a:srgbClr val="FFFFFF"/>
                  </a:solidFill>
                </a:defRPr>
              </a:pPr>
              <a:r>
                <a:rPr lang="en-US" dirty="0" smtClean="0"/>
                <a:t>section</a:t>
              </a:r>
              <a:endParaRPr dirty="0"/>
            </a:p>
            <a:p>
              <a:pPr>
                <a:spcBef>
                  <a:spcPts val="0"/>
                </a:spcBef>
                <a:defRPr sz="3000">
                  <a:solidFill>
                    <a:srgbClr val="FFFFFF"/>
                  </a:solidFill>
                </a:defRPr>
              </a:pPr>
              <a:r>
                <a:rPr lang="en-US" dirty="0" smtClean="0"/>
                <a:t>Useful information</a:t>
              </a:r>
              <a:r>
                <a:rPr lang="en-US" i="1" dirty="0"/>
                <a:t> (in Ukrainian)</a:t>
              </a:r>
              <a:r>
                <a:rPr dirty="0" smtClean="0"/>
                <a:t> </a:t>
              </a:r>
              <a:endParaRPr dirty="0"/>
            </a:p>
          </p:txBody>
        </p:sp>
        <p:sp>
          <p:nvSpPr>
            <p:cNvPr id="266" name="https://is.gd/uNfdv6"/>
            <p:cNvSpPr txBox="1"/>
            <p:nvPr/>
          </p:nvSpPr>
          <p:spPr>
            <a:xfrm>
              <a:off x="0" y="1929290"/>
              <a:ext cx="1949313" cy="34290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algn="ctr">
                <a:defRPr sz="1600" u="sng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  <a:hlinkClick r:id="rId9"/>
                </a:defRPr>
              </a:lvl1pPr>
            </a:lstStyle>
            <a:p>
              <a:pPr>
                <a:defRPr u="none"/>
              </a:pPr>
              <a:r>
                <a:rPr u="sng">
                  <a:hlinkClick r:id="rId9"/>
                </a:rPr>
                <a:t>https://is.gd/uNfdv6</a:t>
              </a:r>
            </a:p>
          </p:txBody>
        </p:sp>
      </p:grpSp>
      <p:grpSp>
        <p:nvGrpSpPr>
          <p:cNvPr id="271" name="Групувати"/>
          <p:cNvGrpSpPr/>
          <p:nvPr/>
        </p:nvGrpSpPr>
        <p:grpSpPr>
          <a:xfrm>
            <a:off x="9113620" y="7190054"/>
            <a:ext cx="6223761" cy="2275327"/>
            <a:chOff x="0" y="0"/>
            <a:chExt cx="6223759" cy="2275326"/>
          </a:xfrm>
        </p:grpSpPr>
        <p:pic>
          <p:nvPicPr>
            <p:cNvPr id="268" name="QR питання-відповіді.jpg" descr="QR питання-відповіді.jpg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0" y="0"/>
              <a:ext cx="1949313" cy="19493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69" name="рубрика…"/>
            <p:cNvSpPr txBox="1"/>
            <p:nvPr/>
          </p:nvSpPr>
          <p:spPr>
            <a:xfrm>
              <a:off x="2286632" y="462429"/>
              <a:ext cx="3937127" cy="148758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>
                <a:spcBef>
                  <a:spcPts val="0"/>
                </a:spcBef>
                <a:defRPr sz="3000">
                  <a:solidFill>
                    <a:srgbClr val="FFFFFF"/>
                  </a:solidFill>
                </a:defRPr>
              </a:pPr>
              <a:r>
                <a:rPr lang="en-US" dirty="0" smtClean="0"/>
                <a:t>section</a:t>
              </a:r>
              <a:r>
                <a:rPr dirty="0" smtClean="0"/>
                <a:t> </a:t>
              </a:r>
              <a:endParaRPr lang="en-US" dirty="0" smtClean="0"/>
            </a:p>
            <a:p>
              <a:pPr>
                <a:spcBef>
                  <a:spcPts val="0"/>
                </a:spcBef>
                <a:defRPr sz="3000">
                  <a:solidFill>
                    <a:srgbClr val="FFFFFF"/>
                  </a:solidFill>
                </a:defRPr>
              </a:pPr>
              <a:r>
                <a:rPr lang="en-US" dirty="0" smtClean="0"/>
                <a:t>Questions and Answers</a:t>
              </a:r>
              <a:r>
                <a:rPr dirty="0" smtClean="0"/>
                <a:t> </a:t>
              </a:r>
              <a:r>
                <a:rPr lang="en-US" i="1" dirty="0"/>
                <a:t>(in Ukrainian)</a:t>
              </a:r>
              <a:endParaRPr dirty="0"/>
            </a:p>
          </p:txBody>
        </p:sp>
        <p:sp>
          <p:nvSpPr>
            <p:cNvPr id="270" name="https://is.gd/zCUtdV"/>
            <p:cNvSpPr txBox="1"/>
            <p:nvPr/>
          </p:nvSpPr>
          <p:spPr>
            <a:xfrm>
              <a:off x="0" y="1932425"/>
              <a:ext cx="1949313" cy="34290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algn="ctr">
                <a:defRPr sz="1600" u="sng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  <a:hlinkClick r:id="rId11"/>
                </a:defRPr>
              </a:lvl1pPr>
            </a:lstStyle>
            <a:p>
              <a:pPr>
                <a:defRPr u="none"/>
              </a:pPr>
              <a:r>
                <a:rPr u="sng">
                  <a:hlinkClick r:id="rId11"/>
                </a:rPr>
                <a:t>https://is.gd/zCUtdV</a:t>
              </a:r>
            </a:p>
          </p:txBody>
        </p:sp>
      </p:grpSp>
      <p:grpSp>
        <p:nvGrpSpPr>
          <p:cNvPr id="275" name="Групувати"/>
          <p:cNvGrpSpPr/>
          <p:nvPr/>
        </p:nvGrpSpPr>
        <p:grpSpPr>
          <a:xfrm>
            <a:off x="9113620" y="10433336"/>
            <a:ext cx="6223761" cy="2278463"/>
            <a:chOff x="0" y="0"/>
            <a:chExt cx="6223759" cy="2278461"/>
          </a:xfrm>
        </p:grpSpPr>
        <p:pic>
          <p:nvPicPr>
            <p:cNvPr id="272" name="QR Гугл-форма.jpg" descr="QR Гугл-форма.jpg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0" y="0"/>
              <a:ext cx="1949313" cy="19493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73" name="https://is.gd/gX5eQf"/>
            <p:cNvSpPr txBox="1"/>
            <p:nvPr/>
          </p:nvSpPr>
          <p:spPr>
            <a:xfrm>
              <a:off x="0" y="1935560"/>
              <a:ext cx="1949313" cy="34290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algn="ctr">
                <a:defRPr sz="1600" u="sng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  <a:hlinkClick r:id="rId13"/>
                </a:defRPr>
              </a:lvl1pPr>
            </a:lstStyle>
            <a:p>
              <a:pPr>
                <a:defRPr u="none"/>
              </a:pPr>
              <a:r>
                <a:rPr u="sng">
                  <a:hlinkClick r:id="rId13"/>
                </a:rPr>
                <a:t>https://is.gd/gX5eQf</a:t>
              </a:r>
            </a:p>
          </p:txBody>
        </p:sp>
        <p:sp>
          <p:nvSpPr>
            <p:cNvPr id="274" name="Гугл форма для…"/>
            <p:cNvSpPr txBox="1"/>
            <p:nvPr/>
          </p:nvSpPr>
          <p:spPr>
            <a:xfrm>
              <a:off x="2286632" y="395438"/>
              <a:ext cx="3937127" cy="148758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>
                <a:spcBef>
                  <a:spcPts val="0"/>
                </a:spcBef>
                <a:defRPr sz="3000">
                  <a:solidFill>
                    <a:srgbClr val="FFFFFF"/>
                  </a:solidFill>
                </a:defRPr>
              </a:pPr>
              <a:r>
                <a:rPr lang="en-US" dirty="0" smtClean="0"/>
                <a:t>Google form for questions</a:t>
              </a:r>
              <a:r>
                <a:rPr lang="en-US" i="1" dirty="0"/>
                <a:t> (in Ukrainian)</a:t>
              </a:r>
              <a:endParaRPr dirty="0"/>
            </a:p>
          </p:txBody>
        </p:sp>
      </p:grpSp>
      <p:grpSp>
        <p:nvGrpSpPr>
          <p:cNvPr id="279" name="Групувати"/>
          <p:cNvGrpSpPr/>
          <p:nvPr/>
        </p:nvGrpSpPr>
        <p:grpSpPr>
          <a:xfrm>
            <a:off x="16900762" y="5712935"/>
            <a:ext cx="7099869" cy="3094372"/>
            <a:chOff x="0" y="0"/>
            <a:chExt cx="7099868" cy="3094370"/>
          </a:xfrm>
        </p:grpSpPr>
        <p:pic>
          <p:nvPicPr>
            <p:cNvPr id="276" name="QR ksk.jpg" descr="QR ksk.jpg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0" y="0"/>
              <a:ext cx="2710899" cy="271089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77" name="https://ksk.vkksu.gov.ua"/>
            <p:cNvSpPr txBox="1"/>
            <p:nvPr/>
          </p:nvSpPr>
          <p:spPr>
            <a:xfrm>
              <a:off x="4277" y="2700669"/>
              <a:ext cx="2702345" cy="39370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algn="ctr">
                <a:defRPr sz="1900" u="sng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  <a:hlinkClick r:id="rId15"/>
                </a:defRPr>
              </a:lvl1pPr>
            </a:lstStyle>
            <a:p>
              <a:pPr>
                <a:defRPr u="none"/>
              </a:pPr>
              <a:r>
                <a:rPr u="sng">
                  <a:hlinkClick r:id="rId15"/>
                </a:rPr>
                <a:t>https://ksk.vkksu.gov.ua</a:t>
              </a:r>
            </a:p>
          </p:txBody>
        </p:sp>
        <p:sp>
          <p:nvSpPr>
            <p:cNvPr id="278" name="кабінет суддівської карʼєри"/>
            <p:cNvSpPr txBox="1"/>
            <p:nvPr/>
          </p:nvSpPr>
          <p:spPr>
            <a:xfrm>
              <a:off x="3162741" y="479410"/>
              <a:ext cx="3937127" cy="199541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spcBef>
                  <a:spcPts val="0"/>
                </a:spcBef>
                <a:defRPr sz="4100">
                  <a:solidFill>
                    <a:srgbClr val="FFFFFF"/>
                  </a:solidFill>
                </a:defRPr>
              </a:lvl1pPr>
            </a:lstStyle>
            <a:p>
              <a:r>
                <a:rPr lang="en-US" dirty="0" smtClean="0"/>
                <a:t>Judicial career cabinet</a:t>
              </a:r>
              <a:r>
                <a:rPr dirty="0" smtClean="0"/>
                <a:t> </a:t>
              </a:r>
              <a:r>
                <a:rPr lang="en-US" i="1" dirty="0"/>
                <a:t>(in Ukrainian)</a:t>
              </a:r>
              <a:endParaRPr dirty="0"/>
            </a:p>
          </p:txBody>
        </p:sp>
      </p:grp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4" name="Групувати"/>
          <p:cNvGrpSpPr/>
          <p:nvPr/>
        </p:nvGrpSpPr>
        <p:grpSpPr>
          <a:xfrm>
            <a:off x="17777212" y="-82281"/>
            <a:ext cx="5889127" cy="2410916"/>
            <a:chOff x="0" y="-429487"/>
            <a:chExt cx="5889125" cy="2410912"/>
          </a:xfrm>
        </p:grpSpPr>
        <p:pic>
          <p:nvPicPr>
            <p:cNvPr id="281" name="logo_vkksu.png" descr="logo_vkksu.png"/>
            <p:cNvPicPr>
              <a:picLocks noChangeAspect="1"/>
            </p:cNvPicPr>
            <p:nvPr/>
          </p:nvPicPr>
          <p:blipFill>
            <a:blip r:embed="rId3">
              <a:alphaModFix amt="63944"/>
            </a:blip>
            <a:stretch>
              <a:fillRect/>
            </a:stretch>
          </p:blipFill>
          <p:spPr>
            <a:xfrm>
              <a:off x="0" y="0"/>
              <a:ext cx="1532429" cy="155194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82" name="Вища кваліфікаційна…"/>
            <p:cNvSpPr txBox="1"/>
            <p:nvPr/>
          </p:nvSpPr>
          <p:spPr>
            <a:xfrm>
              <a:off x="2221455" y="-429487"/>
              <a:ext cx="3667670" cy="241091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defTabSz="2438400">
                <a:spcBef>
                  <a:spcPts val="0"/>
                </a:spcBef>
                <a:defRPr sz="30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lang="en-US" noProof="1"/>
            </a:p>
            <a:p>
              <a:pPr defTabSz="2438400">
                <a:spcBef>
                  <a:spcPts val="0"/>
                </a:spcBef>
                <a:defRPr sz="30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r>
                <a:rPr lang="uk-UA" noProof="1" smtClean="0"/>
                <a:t>High </a:t>
              </a:r>
              <a:r>
                <a:rPr lang="uk-UA" noProof="1"/>
                <a:t>Qualification </a:t>
              </a:r>
            </a:p>
            <a:p>
              <a:pPr defTabSz="2438400">
                <a:spcBef>
                  <a:spcPts val="0"/>
                </a:spcBef>
                <a:defRPr sz="30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r>
                <a:rPr lang="uk-UA" noProof="1"/>
                <a:t>Comission of Judges</a:t>
              </a:r>
            </a:p>
            <a:p>
              <a:pPr defTabSz="2438400">
                <a:spcBef>
                  <a:spcPts val="0"/>
                </a:spcBef>
                <a:defRPr sz="30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r>
                <a:rPr lang="en-US" noProof="1" smtClean="0"/>
                <a:t>o</a:t>
              </a:r>
              <a:r>
                <a:rPr lang="uk-UA" noProof="1" smtClean="0"/>
                <a:t>f </a:t>
              </a:r>
              <a:r>
                <a:rPr lang="uk-UA" noProof="1"/>
                <a:t>Ukraine</a:t>
              </a:r>
            </a:p>
            <a:p>
              <a:pPr defTabSz="2438400">
                <a:spcBef>
                  <a:spcPts val="0"/>
                </a:spcBef>
                <a:defRPr sz="30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dirty="0"/>
            </a:p>
          </p:txBody>
        </p:sp>
        <p:sp>
          <p:nvSpPr>
            <p:cNvPr id="283" name="Лінія"/>
            <p:cNvSpPr/>
            <p:nvPr/>
          </p:nvSpPr>
          <p:spPr>
            <a:xfrm flipV="1">
              <a:off x="1876941" y="267970"/>
              <a:ext cx="1" cy="1016001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438400">
                <a:spcBef>
                  <a:spcPts val="2400"/>
                </a:spcBef>
                <a:defRPr sz="4800">
                  <a:solidFill>
                    <a:srgbClr val="000000"/>
                  </a:solidFill>
                  <a:latin typeface="Graphik"/>
                  <a:ea typeface="Graphik"/>
                  <a:cs typeface="Graphik"/>
                  <a:sym typeface="Graphik"/>
                </a:defRPr>
              </a:pPr>
              <a:endParaRPr/>
            </a:p>
          </p:txBody>
        </p:sp>
      </p:grpSp>
      <p:sp>
        <p:nvSpPr>
          <p:cNvPr id="285" name="Овал"/>
          <p:cNvSpPr/>
          <p:nvPr/>
        </p:nvSpPr>
        <p:spPr>
          <a:xfrm>
            <a:off x="-6383848" y="-1"/>
            <a:ext cx="12914803" cy="13716001"/>
          </a:xfrm>
          <a:prstGeom prst="ellipse">
            <a:avLst/>
          </a:prstGeom>
          <a:blipFill>
            <a:blip r:embed="rId4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spcBef>
                <a:spcPts val="0"/>
              </a:spcBef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86" name="ВИМОГИ ДО КАНДИДАТА"/>
          <p:cNvSpPr txBox="1"/>
          <p:nvPr/>
        </p:nvSpPr>
        <p:spPr>
          <a:xfrm>
            <a:off x="-347472" y="5352459"/>
            <a:ext cx="6703028" cy="30110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63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en-AU" dirty="0" smtClean="0"/>
              <a:t>REQUIREMENTS </a:t>
            </a:r>
            <a:r>
              <a:rPr lang="en-AU" dirty="0"/>
              <a:t>FOR THE CANDIDATE</a:t>
            </a:r>
            <a:endParaRPr dirty="0"/>
          </a:p>
        </p:txBody>
      </p:sp>
      <p:sp>
        <p:nvSpPr>
          <p:cNvPr id="287" name="громадянин України"/>
          <p:cNvSpPr txBox="1"/>
          <p:nvPr/>
        </p:nvSpPr>
        <p:spPr>
          <a:xfrm>
            <a:off x="9886905" y="2416627"/>
            <a:ext cx="4037965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2438400">
              <a:spcBef>
                <a:spcPts val="2400"/>
              </a:spcBef>
              <a:defRPr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r>
              <a:rPr lang="en-AU" dirty="0" smtClean="0"/>
              <a:t>citizen </a:t>
            </a:r>
            <a:r>
              <a:rPr lang="en-AU" dirty="0"/>
              <a:t>of Ukraine</a:t>
            </a:r>
            <a:endParaRPr dirty="0"/>
          </a:p>
        </p:txBody>
      </p:sp>
      <p:sp>
        <p:nvSpPr>
          <p:cNvPr id="288" name="не молодший 30 і не старший 60 років"/>
          <p:cNvSpPr txBox="1"/>
          <p:nvPr/>
        </p:nvSpPr>
        <p:spPr>
          <a:xfrm>
            <a:off x="9886905" y="4118427"/>
            <a:ext cx="11886267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2438400">
              <a:spcBef>
                <a:spcPts val="2400"/>
              </a:spcBef>
              <a:defRPr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r>
              <a:rPr lang="en-US" dirty="0" smtClean="0"/>
              <a:t>not </a:t>
            </a:r>
            <a:r>
              <a:rPr lang="en-US" dirty="0"/>
              <a:t>younger than 30 and not older than </a:t>
            </a:r>
            <a:r>
              <a:rPr lang="en-US" dirty="0" smtClean="0"/>
              <a:t>65 years old</a:t>
            </a:r>
            <a:endParaRPr dirty="0"/>
          </a:p>
        </p:txBody>
      </p:sp>
      <p:sp>
        <p:nvSpPr>
          <p:cNvPr id="289" name="вища юридична освіта"/>
          <p:cNvSpPr txBox="1"/>
          <p:nvPr/>
        </p:nvSpPr>
        <p:spPr>
          <a:xfrm>
            <a:off x="9886905" y="5820227"/>
            <a:ext cx="5123197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2438400">
              <a:spcBef>
                <a:spcPts val="2400"/>
              </a:spcBef>
              <a:defRPr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r>
              <a:rPr lang="en-AU" dirty="0" smtClean="0"/>
              <a:t>higher </a:t>
            </a:r>
            <a:r>
              <a:rPr lang="en-AU" dirty="0"/>
              <a:t>legal education</a:t>
            </a:r>
            <a:endParaRPr dirty="0"/>
          </a:p>
        </p:txBody>
      </p:sp>
      <p:sp>
        <p:nvSpPr>
          <p:cNvPr id="290" name="стаж професійної діяльності у сфері права не менше 5 років"/>
          <p:cNvSpPr txBox="1"/>
          <p:nvPr/>
        </p:nvSpPr>
        <p:spPr>
          <a:xfrm>
            <a:off x="9886905" y="7525498"/>
            <a:ext cx="15321681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spcBef>
                <a:spcPts val="0"/>
              </a:spcBef>
              <a:defRPr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r>
              <a:rPr lang="en-US" dirty="0" smtClean="0"/>
              <a:t>at </a:t>
            </a:r>
            <a:r>
              <a:rPr lang="en-US" dirty="0"/>
              <a:t>least 5 years of professional experience in the field of law</a:t>
            </a:r>
            <a:endParaRPr dirty="0"/>
          </a:p>
        </p:txBody>
      </p:sp>
      <p:sp>
        <p:nvSpPr>
          <p:cNvPr id="291" name="володіння державною мовою на рівні С1 чи С2"/>
          <p:cNvSpPr txBox="1"/>
          <p:nvPr/>
        </p:nvSpPr>
        <p:spPr>
          <a:xfrm>
            <a:off x="9886905" y="9223826"/>
            <a:ext cx="13154242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2438400">
              <a:spcBef>
                <a:spcPts val="0"/>
              </a:spcBef>
              <a:defRPr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r>
              <a:rPr lang="en-US" dirty="0" smtClean="0"/>
              <a:t>knowledge </a:t>
            </a:r>
            <a:r>
              <a:rPr lang="en-US" dirty="0"/>
              <a:t>of the state language at the level of C1 or C2</a:t>
            </a:r>
            <a:endParaRPr dirty="0"/>
          </a:p>
        </p:txBody>
      </p:sp>
      <p:sp>
        <p:nvSpPr>
          <p:cNvPr id="292" name="відповідність критеріям компетентності і доброчесністі"/>
          <p:cNvSpPr txBox="1"/>
          <p:nvPr/>
        </p:nvSpPr>
        <p:spPr>
          <a:xfrm>
            <a:off x="9886905" y="10925626"/>
            <a:ext cx="12025728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2438400">
              <a:spcBef>
                <a:spcPts val="2400"/>
              </a:spcBef>
              <a:defRPr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r>
              <a:rPr lang="en-US" dirty="0"/>
              <a:t>s</a:t>
            </a:r>
            <a:r>
              <a:rPr lang="en-US" dirty="0" smtClean="0"/>
              <a:t>uitability for </a:t>
            </a:r>
            <a:r>
              <a:rPr lang="en-US" dirty="0"/>
              <a:t>the criteria of competence and integrity</a:t>
            </a:r>
            <a:endParaRPr dirty="0"/>
          </a:p>
        </p:txBody>
      </p:sp>
      <p:sp>
        <p:nvSpPr>
          <p:cNvPr id="293" name="Лінія"/>
          <p:cNvSpPr/>
          <p:nvPr/>
        </p:nvSpPr>
        <p:spPr>
          <a:xfrm flipV="1">
            <a:off x="8121230" y="2779894"/>
            <a:ext cx="1" cy="8506320"/>
          </a:xfrm>
          <a:prstGeom prst="line">
            <a:avLst/>
          </a:prstGeom>
          <a:ln w="25400">
            <a:solidFill>
              <a:schemeClr val="accent3">
                <a:satOff val="1412"/>
                <a:lumOff val="16412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94" name="Лінія"/>
          <p:cNvSpPr/>
          <p:nvPr/>
        </p:nvSpPr>
        <p:spPr>
          <a:xfrm>
            <a:off x="8108734" y="2775699"/>
            <a:ext cx="1384039" cy="1"/>
          </a:xfrm>
          <a:prstGeom prst="line">
            <a:avLst/>
          </a:prstGeom>
          <a:ln w="25400">
            <a:solidFill>
              <a:schemeClr val="accent3">
                <a:satOff val="1412"/>
                <a:lumOff val="16412"/>
              </a:schemeClr>
            </a:solidFill>
            <a:miter lim="400000"/>
            <a:tailEnd type="diamond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95" name="Лінія"/>
          <p:cNvSpPr/>
          <p:nvPr/>
        </p:nvSpPr>
        <p:spPr>
          <a:xfrm>
            <a:off x="8108734" y="4477499"/>
            <a:ext cx="1384039" cy="1"/>
          </a:xfrm>
          <a:prstGeom prst="line">
            <a:avLst/>
          </a:prstGeom>
          <a:ln w="25400">
            <a:solidFill>
              <a:schemeClr val="accent3">
                <a:satOff val="1412"/>
                <a:lumOff val="16412"/>
              </a:schemeClr>
            </a:solidFill>
            <a:miter lim="400000"/>
            <a:tailEnd type="diamond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96" name="Лінія"/>
          <p:cNvSpPr/>
          <p:nvPr/>
        </p:nvSpPr>
        <p:spPr>
          <a:xfrm>
            <a:off x="8121229" y="6179299"/>
            <a:ext cx="1384039" cy="1"/>
          </a:xfrm>
          <a:prstGeom prst="line">
            <a:avLst/>
          </a:prstGeom>
          <a:ln w="25400">
            <a:solidFill>
              <a:schemeClr val="accent3">
                <a:satOff val="1412"/>
                <a:lumOff val="16412"/>
              </a:schemeClr>
            </a:solidFill>
            <a:miter lim="400000"/>
            <a:tailEnd type="diamond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97" name="Лінія"/>
          <p:cNvSpPr/>
          <p:nvPr/>
        </p:nvSpPr>
        <p:spPr>
          <a:xfrm>
            <a:off x="8108734" y="7881098"/>
            <a:ext cx="1384039" cy="1"/>
          </a:xfrm>
          <a:prstGeom prst="line">
            <a:avLst/>
          </a:prstGeom>
          <a:ln w="25400">
            <a:solidFill>
              <a:schemeClr val="accent3">
                <a:satOff val="1412"/>
                <a:lumOff val="16412"/>
              </a:schemeClr>
            </a:solidFill>
            <a:miter lim="400000"/>
            <a:tailEnd type="diamond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98" name="Лінія"/>
          <p:cNvSpPr/>
          <p:nvPr/>
        </p:nvSpPr>
        <p:spPr>
          <a:xfrm>
            <a:off x="8108734" y="9582898"/>
            <a:ext cx="1384039" cy="1"/>
          </a:xfrm>
          <a:prstGeom prst="line">
            <a:avLst/>
          </a:prstGeom>
          <a:ln w="25400">
            <a:solidFill>
              <a:schemeClr val="accent3">
                <a:satOff val="1412"/>
                <a:lumOff val="16412"/>
              </a:schemeClr>
            </a:solidFill>
            <a:miter lim="400000"/>
            <a:tailEnd type="diamond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99" name="Лінія"/>
          <p:cNvSpPr/>
          <p:nvPr/>
        </p:nvSpPr>
        <p:spPr>
          <a:xfrm>
            <a:off x="8121229" y="11284698"/>
            <a:ext cx="1384039" cy="1"/>
          </a:xfrm>
          <a:prstGeom prst="line">
            <a:avLst/>
          </a:prstGeom>
          <a:ln w="25400">
            <a:solidFill>
              <a:schemeClr val="accent3">
                <a:satOff val="1412"/>
                <a:lumOff val="16412"/>
              </a:schemeClr>
            </a:solidFill>
            <a:miter lim="400000"/>
            <a:tailEnd type="diamond"/>
          </a:ln>
        </p:spPr>
        <p:txBody>
          <a:bodyPr lIns="50800" tIns="50800" rIns="50800" bIns="50800" anchor="ctr"/>
          <a:lstStyle/>
          <a:p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8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1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1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1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1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" grpId="3" animBg="1" autoUpdateAnimBg="0" advAuto="0"/>
      <p:bldP spid="288" grpId="5" animBg="1" advAuto="0"/>
      <p:bldP spid="289" grpId="7" animBg="1" advAuto="0"/>
      <p:bldP spid="290" grpId="9" animBg="1" advAuto="0"/>
      <p:bldP spid="291" grpId="11" animBg="1" advAuto="0"/>
      <p:bldP spid="292" grpId="13" animBg="1" advAuto="0"/>
      <p:bldP spid="293" grpId="1" animBg="1" advAuto="0"/>
      <p:bldP spid="294" grpId="2" animBg="1" advAuto="0"/>
      <p:bldP spid="295" grpId="4" animBg="1" advAuto="0"/>
      <p:bldP spid="296" grpId="6" animBg="1" advAuto="0"/>
      <p:bldP spid="297" grpId="8" animBg="1" advAuto="0"/>
      <p:bldP spid="298" grpId="10" animBg="1" advAuto="0"/>
      <p:bldP spid="299" grpId="12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5" name="Групувати"/>
          <p:cNvGrpSpPr/>
          <p:nvPr/>
        </p:nvGrpSpPr>
        <p:grpSpPr>
          <a:xfrm>
            <a:off x="20464602" y="6968572"/>
            <a:ext cx="3586629" cy="1373392"/>
            <a:chOff x="-1" y="-1"/>
            <a:chExt cx="3586627" cy="1373390"/>
          </a:xfrm>
        </p:grpSpPr>
        <p:sp>
          <p:nvSpPr>
            <p:cNvPr id="301" name="Ромб"/>
            <p:cNvSpPr/>
            <p:nvPr/>
          </p:nvSpPr>
          <p:spPr>
            <a:xfrm>
              <a:off x="1009611" y="43849"/>
              <a:ext cx="2577015" cy="12856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0" y="10800"/>
                  </a:lnTo>
                  <a:lnTo>
                    <a:pt x="10800" y="21600"/>
                  </a:lnTo>
                  <a:lnTo>
                    <a:pt x="21600" y="108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>
                <a:spcBef>
                  <a:spcPts val="0"/>
                </a:spcBef>
                <a:defRPr sz="3200">
                  <a:solidFill>
                    <a:schemeClr val="accent5">
                      <a:lumOff val="-14283"/>
                    </a:schemeClr>
                  </a:solidFill>
                </a:defRPr>
              </a:pPr>
              <a:endParaRPr/>
            </a:p>
          </p:txBody>
        </p:sp>
        <p:grpSp>
          <p:nvGrpSpPr>
            <p:cNvPr id="304" name="Групувати"/>
            <p:cNvGrpSpPr/>
            <p:nvPr/>
          </p:nvGrpSpPr>
          <p:grpSpPr>
            <a:xfrm>
              <a:off x="-1" y="-1"/>
              <a:ext cx="2746778" cy="1373390"/>
              <a:chOff x="0" y="0"/>
              <a:chExt cx="2746776" cy="1373388"/>
            </a:xfrm>
          </p:grpSpPr>
          <p:sp>
            <p:nvSpPr>
              <p:cNvPr id="302" name="Переривання"/>
              <p:cNvSpPr/>
              <p:nvPr/>
            </p:nvSpPr>
            <p:spPr>
              <a:xfrm>
                <a:off x="0" y="0"/>
                <a:ext cx="2746776" cy="13733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400" y="0"/>
                    </a:moveTo>
                    <a:cubicBezTo>
                      <a:pt x="2418" y="0"/>
                      <a:pt x="0" y="4835"/>
                      <a:pt x="0" y="10800"/>
                    </a:cubicBezTo>
                    <a:cubicBezTo>
                      <a:pt x="0" y="16765"/>
                      <a:pt x="2418" y="21600"/>
                      <a:pt x="5400" y="21600"/>
                    </a:cubicBezTo>
                    <a:lnTo>
                      <a:pt x="16200" y="21600"/>
                    </a:lnTo>
                    <a:cubicBezTo>
                      <a:pt x="19182" y="21600"/>
                      <a:pt x="21600" y="16765"/>
                      <a:pt x="21600" y="10800"/>
                    </a:cubicBezTo>
                    <a:cubicBezTo>
                      <a:pt x="21600" y="4835"/>
                      <a:pt x="19182" y="0"/>
                      <a:pt x="16200" y="0"/>
                    </a:cubicBezTo>
                    <a:lnTo>
                      <a:pt x="54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 defTabSz="825500">
                  <a:spcBef>
                    <a:spcPts val="0"/>
                  </a:spcBef>
                  <a:defRPr sz="3200">
                    <a:solidFill>
                      <a:schemeClr val="accent5">
                        <a:lumOff val="-14283"/>
                      </a:schemeClr>
                    </a:solidFill>
                  </a:defRPr>
                </a:pPr>
                <a:endParaRPr/>
              </a:p>
            </p:txBody>
          </p:sp>
          <p:sp>
            <p:nvSpPr>
              <p:cNvPr id="303" name="серпень…"/>
              <p:cNvSpPr txBox="1"/>
              <p:nvPr/>
            </p:nvSpPr>
            <p:spPr>
              <a:xfrm>
                <a:off x="1232371" y="312232"/>
                <a:ext cx="939359" cy="74892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/>
              <a:p>
                <a:pPr>
                  <a:spcBef>
                    <a:spcPts val="0"/>
                  </a:spcBef>
                  <a:defRPr sz="2100">
                    <a:solidFill>
                      <a:srgbClr val="FFFFFF"/>
                    </a:solidFill>
                  </a:defRPr>
                </a:pPr>
                <a:r>
                  <a:rPr lang="en-US" dirty="0" smtClean="0"/>
                  <a:t>August</a:t>
                </a:r>
                <a:endParaRPr dirty="0"/>
              </a:p>
              <a:p>
                <a:pPr>
                  <a:spcBef>
                    <a:spcPts val="0"/>
                  </a:spcBef>
                  <a:defRPr sz="2100">
                    <a:solidFill>
                      <a:srgbClr val="FFFFFF"/>
                    </a:solidFill>
                  </a:defRPr>
                </a:pPr>
                <a:r>
                  <a:rPr dirty="0"/>
                  <a:t>2025 </a:t>
                </a:r>
              </a:p>
            </p:txBody>
          </p:sp>
        </p:grpSp>
      </p:grpSp>
      <p:grpSp>
        <p:nvGrpSpPr>
          <p:cNvPr id="310" name="Групувати"/>
          <p:cNvGrpSpPr/>
          <p:nvPr/>
        </p:nvGrpSpPr>
        <p:grpSpPr>
          <a:xfrm>
            <a:off x="17788621" y="6968572"/>
            <a:ext cx="3586629" cy="1373392"/>
            <a:chOff x="-1" y="-1"/>
            <a:chExt cx="3586627" cy="1373390"/>
          </a:xfrm>
        </p:grpSpPr>
        <p:sp>
          <p:nvSpPr>
            <p:cNvPr id="306" name="Ромб"/>
            <p:cNvSpPr/>
            <p:nvPr/>
          </p:nvSpPr>
          <p:spPr>
            <a:xfrm>
              <a:off x="1009611" y="43849"/>
              <a:ext cx="2577015" cy="12856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0" y="10800"/>
                  </a:lnTo>
                  <a:lnTo>
                    <a:pt x="10800" y="21600"/>
                  </a:lnTo>
                  <a:lnTo>
                    <a:pt x="21600" y="108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chemeClr val="accent6">
                <a:hueOff val="20365414"/>
                <a:satOff val="10503"/>
                <a:lumOff val="17946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>
                <a:spcBef>
                  <a:spcPts val="0"/>
                </a:spcBef>
                <a:defRPr sz="3200"/>
              </a:pPr>
              <a:endParaRPr/>
            </a:p>
          </p:txBody>
        </p:sp>
        <p:grpSp>
          <p:nvGrpSpPr>
            <p:cNvPr id="309" name="Групувати"/>
            <p:cNvGrpSpPr/>
            <p:nvPr/>
          </p:nvGrpSpPr>
          <p:grpSpPr>
            <a:xfrm>
              <a:off x="-1" y="-1"/>
              <a:ext cx="2746778" cy="1373390"/>
              <a:chOff x="0" y="0"/>
              <a:chExt cx="2746776" cy="1373388"/>
            </a:xfrm>
          </p:grpSpPr>
          <p:sp>
            <p:nvSpPr>
              <p:cNvPr id="307" name="Переривання"/>
              <p:cNvSpPr/>
              <p:nvPr/>
            </p:nvSpPr>
            <p:spPr>
              <a:xfrm>
                <a:off x="0" y="0"/>
                <a:ext cx="2746776" cy="13733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400" y="0"/>
                    </a:moveTo>
                    <a:cubicBezTo>
                      <a:pt x="2418" y="0"/>
                      <a:pt x="0" y="4835"/>
                      <a:pt x="0" y="10800"/>
                    </a:cubicBezTo>
                    <a:cubicBezTo>
                      <a:pt x="0" y="16765"/>
                      <a:pt x="2418" y="21600"/>
                      <a:pt x="5400" y="21600"/>
                    </a:cubicBezTo>
                    <a:lnTo>
                      <a:pt x="16200" y="21600"/>
                    </a:lnTo>
                    <a:cubicBezTo>
                      <a:pt x="19182" y="21600"/>
                      <a:pt x="21600" y="16765"/>
                      <a:pt x="21600" y="10800"/>
                    </a:cubicBezTo>
                    <a:cubicBezTo>
                      <a:pt x="21600" y="4835"/>
                      <a:pt x="19182" y="0"/>
                      <a:pt x="16200" y="0"/>
                    </a:cubicBezTo>
                    <a:lnTo>
                      <a:pt x="5400" y="0"/>
                    </a:lnTo>
                    <a:close/>
                  </a:path>
                </a:pathLst>
              </a:custGeom>
              <a:solidFill>
                <a:schemeClr val="accent6">
                  <a:hueOff val="20365414"/>
                  <a:satOff val="10503"/>
                  <a:lumOff val="17946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 defTabSz="825500">
                  <a:spcBef>
                    <a:spcPts val="0"/>
                  </a:spcBef>
                  <a:defRPr sz="3200">
                    <a:solidFill>
                      <a:schemeClr val="accent4">
                        <a:hueOff val="31372"/>
                        <a:lumOff val="-14375"/>
                      </a:schemeClr>
                    </a:solidFill>
                  </a:defRPr>
                </a:pPr>
                <a:endParaRPr/>
              </a:p>
            </p:txBody>
          </p:sp>
          <p:sp>
            <p:nvSpPr>
              <p:cNvPr id="308" name="липень…"/>
              <p:cNvSpPr txBox="1"/>
              <p:nvPr/>
            </p:nvSpPr>
            <p:spPr>
              <a:xfrm>
                <a:off x="1312994" y="312232"/>
                <a:ext cx="774250" cy="74892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/>
              <a:p>
                <a:pPr>
                  <a:spcBef>
                    <a:spcPts val="0"/>
                  </a:spcBef>
                  <a:defRPr sz="2100">
                    <a:solidFill>
                      <a:schemeClr val="accent3">
                        <a:hueOff val="49437"/>
                        <a:lumOff val="-29144"/>
                      </a:schemeClr>
                    </a:solidFill>
                  </a:defRPr>
                </a:pPr>
                <a:r>
                  <a:rPr lang="en-US" dirty="0" smtClean="0"/>
                  <a:t>July</a:t>
                </a:r>
                <a:endParaRPr dirty="0"/>
              </a:p>
              <a:p>
                <a:pPr>
                  <a:spcBef>
                    <a:spcPts val="0"/>
                  </a:spcBef>
                  <a:defRPr sz="2100">
                    <a:solidFill>
                      <a:schemeClr val="accent3">
                        <a:hueOff val="49437"/>
                        <a:lumOff val="-29144"/>
                      </a:schemeClr>
                    </a:solidFill>
                  </a:defRPr>
                </a:pPr>
                <a:r>
                  <a:rPr dirty="0"/>
                  <a:t>2025 </a:t>
                </a:r>
              </a:p>
            </p:txBody>
          </p:sp>
        </p:grpSp>
      </p:grpSp>
      <p:grpSp>
        <p:nvGrpSpPr>
          <p:cNvPr id="314" name="Групувати"/>
          <p:cNvGrpSpPr/>
          <p:nvPr/>
        </p:nvGrpSpPr>
        <p:grpSpPr>
          <a:xfrm>
            <a:off x="15132423" y="6968573"/>
            <a:ext cx="3586628" cy="1373390"/>
            <a:chOff x="0" y="0"/>
            <a:chExt cx="3586627" cy="1373388"/>
          </a:xfrm>
        </p:grpSpPr>
        <p:sp>
          <p:nvSpPr>
            <p:cNvPr id="311" name="Ромб"/>
            <p:cNvSpPr/>
            <p:nvPr/>
          </p:nvSpPr>
          <p:spPr>
            <a:xfrm>
              <a:off x="1009612" y="43849"/>
              <a:ext cx="2577015" cy="12856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0" y="10800"/>
                  </a:lnTo>
                  <a:lnTo>
                    <a:pt x="10800" y="21600"/>
                  </a:lnTo>
                  <a:lnTo>
                    <a:pt x="21600" y="108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chemeClr val="accent4">
                <a:hueOff val="31372"/>
                <a:lumOff val="-14375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>
                <a:spcBef>
                  <a:spcPts val="0"/>
                </a:spcBef>
                <a:defRPr sz="3200"/>
              </a:pPr>
              <a:endParaRPr/>
            </a:p>
          </p:txBody>
        </p:sp>
        <p:sp>
          <p:nvSpPr>
            <p:cNvPr id="312" name="Переривання"/>
            <p:cNvSpPr/>
            <p:nvPr/>
          </p:nvSpPr>
          <p:spPr>
            <a:xfrm>
              <a:off x="0" y="0"/>
              <a:ext cx="2746776" cy="13733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400" y="0"/>
                  </a:moveTo>
                  <a:cubicBezTo>
                    <a:pt x="2418" y="0"/>
                    <a:pt x="0" y="4835"/>
                    <a:pt x="0" y="10800"/>
                  </a:cubicBezTo>
                  <a:cubicBezTo>
                    <a:pt x="0" y="16765"/>
                    <a:pt x="2418" y="21600"/>
                    <a:pt x="5400" y="21600"/>
                  </a:cubicBezTo>
                  <a:lnTo>
                    <a:pt x="16200" y="21600"/>
                  </a:lnTo>
                  <a:cubicBezTo>
                    <a:pt x="19182" y="21600"/>
                    <a:pt x="21600" y="16765"/>
                    <a:pt x="21600" y="10800"/>
                  </a:cubicBezTo>
                  <a:cubicBezTo>
                    <a:pt x="21600" y="4835"/>
                    <a:pt x="19182" y="0"/>
                    <a:pt x="16200" y="0"/>
                  </a:cubicBezTo>
                  <a:lnTo>
                    <a:pt x="5400" y="0"/>
                  </a:lnTo>
                  <a:close/>
                </a:path>
              </a:pathLst>
            </a:custGeom>
            <a:solidFill>
              <a:schemeClr val="accent4">
                <a:hueOff val="31372"/>
                <a:lumOff val="-14375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>
                <a:spcBef>
                  <a:spcPts val="0"/>
                </a:spcBef>
                <a:defRPr sz="3200">
                  <a:solidFill>
                    <a:schemeClr val="accent4">
                      <a:hueOff val="31372"/>
                      <a:lumOff val="-14375"/>
                    </a:schemeClr>
                  </a:solidFill>
                </a:defRPr>
              </a:pPr>
              <a:endParaRPr/>
            </a:p>
          </p:txBody>
        </p:sp>
        <p:sp>
          <p:nvSpPr>
            <p:cNvPr id="313" name="червень…"/>
            <p:cNvSpPr txBox="1"/>
            <p:nvPr/>
          </p:nvSpPr>
          <p:spPr>
            <a:xfrm>
              <a:off x="1120628" y="312232"/>
              <a:ext cx="774251" cy="74892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spcBef>
                  <a:spcPts val="0"/>
                </a:spcBef>
                <a:defRPr sz="2100">
                  <a:solidFill>
                    <a:srgbClr val="FFFFFF"/>
                  </a:solidFill>
                </a:defRPr>
              </a:pPr>
              <a:r>
                <a:rPr lang="en-US" dirty="0" smtClean="0"/>
                <a:t>June</a:t>
              </a:r>
              <a:endParaRPr dirty="0"/>
            </a:p>
            <a:p>
              <a:pPr>
                <a:spcBef>
                  <a:spcPts val="0"/>
                </a:spcBef>
                <a:defRPr sz="2100">
                  <a:solidFill>
                    <a:srgbClr val="FFFFFF"/>
                  </a:solidFill>
                </a:defRPr>
              </a:pPr>
              <a:r>
                <a:rPr dirty="0"/>
                <a:t>2025 </a:t>
              </a:r>
            </a:p>
          </p:txBody>
        </p:sp>
      </p:grpSp>
      <p:grpSp>
        <p:nvGrpSpPr>
          <p:cNvPr id="319" name="Групувати"/>
          <p:cNvGrpSpPr/>
          <p:nvPr/>
        </p:nvGrpSpPr>
        <p:grpSpPr>
          <a:xfrm>
            <a:off x="12250273" y="6968572"/>
            <a:ext cx="3586629" cy="1373392"/>
            <a:chOff x="-1" y="-1"/>
            <a:chExt cx="3586628" cy="1373390"/>
          </a:xfrm>
        </p:grpSpPr>
        <p:sp>
          <p:nvSpPr>
            <p:cNvPr id="315" name="Ромб"/>
            <p:cNvSpPr/>
            <p:nvPr/>
          </p:nvSpPr>
          <p:spPr>
            <a:xfrm>
              <a:off x="1009612" y="43849"/>
              <a:ext cx="2577015" cy="12856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0" y="10800"/>
                  </a:lnTo>
                  <a:lnTo>
                    <a:pt x="10800" y="21600"/>
                  </a:lnTo>
                  <a:lnTo>
                    <a:pt x="21600" y="108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chemeClr val="accent3">
                <a:satOff val="-6303"/>
                <a:lumOff val="-14839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>
                <a:spcBef>
                  <a:spcPts val="0"/>
                </a:spcBef>
                <a:defRPr sz="3200"/>
              </a:pPr>
              <a:endParaRPr/>
            </a:p>
          </p:txBody>
        </p:sp>
        <p:grpSp>
          <p:nvGrpSpPr>
            <p:cNvPr id="318" name="Групувати"/>
            <p:cNvGrpSpPr/>
            <p:nvPr/>
          </p:nvGrpSpPr>
          <p:grpSpPr>
            <a:xfrm>
              <a:off x="-1" y="-1"/>
              <a:ext cx="2746778" cy="1373390"/>
              <a:chOff x="0" y="0"/>
              <a:chExt cx="2746776" cy="1373388"/>
            </a:xfrm>
          </p:grpSpPr>
          <p:sp>
            <p:nvSpPr>
              <p:cNvPr id="316" name="Переривання"/>
              <p:cNvSpPr/>
              <p:nvPr/>
            </p:nvSpPr>
            <p:spPr>
              <a:xfrm>
                <a:off x="0" y="0"/>
                <a:ext cx="2746776" cy="13733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400" y="0"/>
                    </a:moveTo>
                    <a:cubicBezTo>
                      <a:pt x="2418" y="0"/>
                      <a:pt x="0" y="4835"/>
                      <a:pt x="0" y="10800"/>
                    </a:cubicBezTo>
                    <a:cubicBezTo>
                      <a:pt x="0" y="16765"/>
                      <a:pt x="2418" y="21600"/>
                      <a:pt x="5400" y="21600"/>
                    </a:cubicBezTo>
                    <a:lnTo>
                      <a:pt x="16200" y="21600"/>
                    </a:lnTo>
                    <a:cubicBezTo>
                      <a:pt x="19182" y="21600"/>
                      <a:pt x="21600" y="16765"/>
                      <a:pt x="21600" y="10800"/>
                    </a:cubicBezTo>
                    <a:cubicBezTo>
                      <a:pt x="21600" y="4835"/>
                      <a:pt x="19182" y="0"/>
                      <a:pt x="16200" y="0"/>
                    </a:cubicBezTo>
                    <a:lnTo>
                      <a:pt x="5400" y="0"/>
                    </a:lnTo>
                    <a:close/>
                  </a:path>
                </a:pathLst>
              </a:custGeom>
              <a:solidFill>
                <a:schemeClr val="accent3">
                  <a:satOff val="-6303"/>
                  <a:lumOff val="-14839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 defTabSz="825500">
                  <a:spcBef>
                    <a:spcPts val="0"/>
                  </a:spcBef>
                  <a:defRPr sz="3200"/>
                </a:pPr>
                <a:endParaRPr/>
              </a:p>
            </p:txBody>
          </p:sp>
          <p:sp>
            <p:nvSpPr>
              <p:cNvPr id="317" name="квітень-травень…"/>
              <p:cNvSpPr txBox="1"/>
              <p:nvPr/>
            </p:nvSpPr>
            <p:spPr>
              <a:xfrm>
                <a:off x="1022586" y="312232"/>
                <a:ext cx="1237517" cy="74892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/>
              <a:p>
                <a:pPr>
                  <a:spcBef>
                    <a:spcPts val="0"/>
                  </a:spcBef>
                  <a:defRPr sz="2100">
                    <a:solidFill>
                      <a:srgbClr val="D5D5D5"/>
                    </a:solidFill>
                  </a:defRPr>
                </a:pPr>
                <a:r>
                  <a:rPr lang="en-US" dirty="0" smtClean="0"/>
                  <a:t>April-May</a:t>
                </a:r>
                <a:endParaRPr dirty="0"/>
              </a:p>
              <a:p>
                <a:pPr>
                  <a:spcBef>
                    <a:spcPts val="0"/>
                  </a:spcBef>
                  <a:defRPr sz="2100">
                    <a:solidFill>
                      <a:srgbClr val="D5D5D5"/>
                    </a:solidFill>
                  </a:defRPr>
                </a:pPr>
                <a:r>
                  <a:rPr dirty="0"/>
                  <a:t>2025 </a:t>
                </a:r>
              </a:p>
            </p:txBody>
          </p:sp>
        </p:grpSp>
      </p:grpSp>
      <p:grpSp>
        <p:nvGrpSpPr>
          <p:cNvPr id="324" name="Групувати"/>
          <p:cNvGrpSpPr/>
          <p:nvPr/>
        </p:nvGrpSpPr>
        <p:grpSpPr>
          <a:xfrm>
            <a:off x="9399290" y="6968572"/>
            <a:ext cx="3586630" cy="1373391"/>
            <a:chOff x="-1" y="-1"/>
            <a:chExt cx="3586629" cy="1373389"/>
          </a:xfrm>
        </p:grpSpPr>
        <p:grpSp>
          <p:nvGrpSpPr>
            <p:cNvPr id="322" name="Групувати"/>
            <p:cNvGrpSpPr/>
            <p:nvPr/>
          </p:nvGrpSpPr>
          <p:grpSpPr>
            <a:xfrm>
              <a:off x="-1" y="-1"/>
              <a:ext cx="3586629" cy="1373389"/>
              <a:chOff x="0" y="0"/>
              <a:chExt cx="3586627" cy="1373387"/>
            </a:xfrm>
          </p:grpSpPr>
          <p:sp>
            <p:nvSpPr>
              <p:cNvPr id="320" name="Ромб"/>
              <p:cNvSpPr/>
              <p:nvPr/>
            </p:nvSpPr>
            <p:spPr>
              <a:xfrm>
                <a:off x="1009612" y="43849"/>
                <a:ext cx="2577015" cy="128568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0"/>
                    </a:moveTo>
                    <a:lnTo>
                      <a:pt x="0" y="10800"/>
                    </a:lnTo>
                    <a:lnTo>
                      <a:pt x="10800" y="21600"/>
                    </a:lnTo>
                    <a:lnTo>
                      <a:pt x="21600" y="10800"/>
                    </a:lnTo>
                    <a:lnTo>
                      <a:pt x="10800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 defTabSz="825500">
                  <a:spcBef>
                    <a:spcPts val="0"/>
                  </a:spcBef>
                  <a:defRPr sz="3200"/>
                </a:pPr>
                <a:endParaRPr/>
              </a:p>
            </p:txBody>
          </p:sp>
          <p:sp>
            <p:nvSpPr>
              <p:cNvPr id="321" name="Переривання"/>
              <p:cNvSpPr/>
              <p:nvPr/>
            </p:nvSpPr>
            <p:spPr>
              <a:xfrm>
                <a:off x="0" y="0"/>
                <a:ext cx="2746776" cy="13733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400" y="0"/>
                    </a:moveTo>
                    <a:cubicBezTo>
                      <a:pt x="2418" y="0"/>
                      <a:pt x="0" y="4835"/>
                      <a:pt x="0" y="10800"/>
                    </a:cubicBezTo>
                    <a:cubicBezTo>
                      <a:pt x="0" y="16765"/>
                      <a:pt x="2418" y="21600"/>
                      <a:pt x="5400" y="21600"/>
                    </a:cubicBezTo>
                    <a:lnTo>
                      <a:pt x="16200" y="21600"/>
                    </a:lnTo>
                    <a:cubicBezTo>
                      <a:pt x="19182" y="21600"/>
                      <a:pt x="21600" y="16765"/>
                      <a:pt x="21600" y="10800"/>
                    </a:cubicBezTo>
                    <a:cubicBezTo>
                      <a:pt x="21600" y="4835"/>
                      <a:pt x="19182" y="0"/>
                      <a:pt x="16200" y="0"/>
                    </a:cubicBezTo>
                    <a:lnTo>
                      <a:pt x="5400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 defTabSz="825500">
                  <a:spcBef>
                    <a:spcPts val="0"/>
                  </a:spcBef>
                  <a:defRPr sz="3200"/>
                </a:pPr>
                <a:endParaRPr/>
              </a:p>
            </p:txBody>
          </p:sp>
        </p:grpSp>
        <p:sp>
          <p:nvSpPr>
            <p:cNvPr id="323" name="березень…"/>
            <p:cNvSpPr txBox="1"/>
            <p:nvPr/>
          </p:nvSpPr>
          <p:spPr>
            <a:xfrm>
              <a:off x="1182025" y="312232"/>
              <a:ext cx="849592" cy="74892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spcBef>
                  <a:spcPts val="0"/>
                </a:spcBef>
                <a:defRPr sz="2100"/>
              </a:pPr>
              <a:r>
                <a:rPr lang="en-US" dirty="0" smtClean="0"/>
                <a:t>March</a:t>
              </a:r>
              <a:endParaRPr dirty="0"/>
            </a:p>
            <a:p>
              <a:pPr>
                <a:spcBef>
                  <a:spcPts val="0"/>
                </a:spcBef>
                <a:defRPr sz="2100"/>
              </a:pPr>
              <a:r>
                <a:rPr dirty="0"/>
                <a:t>2025 </a:t>
              </a:r>
            </a:p>
          </p:txBody>
        </p:sp>
      </p:grpSp>
      <p:grpSp>
        <p:nvGrpSpPr>
          <p:cNvPr id="328" name="Групувати"/>
          <p:cNvGrpSpPr/>
          <p:nvPr/>
        </p:nvGrpSpPr>
        <p:grpSpPr>
          <a:xfrm>
            <a:off x="18078916" y="-139516"/>
            <a:ext cx="5889127" cy="2410916"/>
            <a:chOff x="0" y="-429487"/>
            <a:chExt cx="5889125" cy="2410915"/>
          </a:xfrm>
        </p:grpSpPr>
        <p:pic>
          <p:nvPicPr>
            <p:cNvPr id="325" name="logo_vkksu.png" descr="logo_vkksu.png"/>
            <p:cNvPicPr>
              <a:picLocks noChangeAspect="1"/>
            </p:cNvPicPr>
            <p:nvPr/>
          </p:nvPicPr>
          <p:blipFill>
            <a:blip r:embed="rId2">
              <a:alphaModFix amt="63944"/>
            </a:blip>
            <a:stretch>
              <a:fillRect/>
            </a:stretch>
          </p:blipFill>
          <p:spPr>
            <a:xfrm>
              <a:off x="0" y="0"/>
              <a:ext cx="1532429" cy="155194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26" name="Вища кваліфікаційна…"/>
            <p:cNvSpPr txBox="1"/>
            <p:nvPr/>
          </p:nvSpPr>
          <p:spPr>
            <a:xfrm>
              <a:off x="2221455" y="-429487"/>
              <a:ext cx="3667670" cy="241091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defTabSz="2438400">
                <a:spcBef>
                  <a:spcPts val="0"/>
                </a:spcBef>
                <a:defRPr sz="30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lang="en-US" noProof="1"/>
            </a:p>
            <a:p>
              <a:pPr defTabSz="2438400">
                <a:spcBef>
                  <a:spcPts val="0"/>
                </a:spcBef>
                <a:defRPr sz="30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r>
                <a:rPr lang="uk-UA" noProof="1" smtClean="0"/>
                <a:t>High </a:t>
              </a:r>
              <a:r>
                <a:rPr lang="uk-UA" noProof="1"/>
                <a:t>Qualification </a:t>
              </a:r>
            </a:p>
            <a:p>
              <a:pPr defTabSz="2438400">
                <a:spcBef>
                  <a:spcPts val="0"/>
                </a:spcBef>
                <a:defRPr sz="30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r>
                <a:rPr lang="uk-UA" noProof="1"/>
                <a:t>Comission of Judges</a:t>
              </a:r>
            </a:p>
            <a:p>
              <a:pPr defTabSz="2438400">
                <a:spcBef>
                  <a:spcPts val="0"/>
                </a:spcBef>
                <a:defRPr sz="30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r>
                <a:rPr lang="en-US" noProof="1" smtClean="0"/>
                <a:t>o</a:t>
              </a:r>
              <a:r>
                <a:rPr lang="uk-UA" noProof="1" smtClean="0"/>
                <a:t>f </a:t>
              </a:r>
              <a:r>
                <a:rPr lang="uk-UA" noProof="1"/>
                <a:t>Ukraine</a:t>
              </a:r>
            </a:p>
            <a:p>
              <a:pPr defTabSz="2438400">
                <a:spcBef>
                  <a:spcPts val="0"/>
                </a:spcBef>
                <a:defRPr sz="30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dirty="0"/>
            </a:p>
          </p:txBody>
        </p:sp>
        <p:sp>
          <p:nvSpPr>
            <p:cNvPr id="327" name="Лінія"/>
            <p:cNvSpPr/>
            <p:nvPr/>
          </p:nvSpPr>
          <p:spPr>
            <a:xfrm flipV="1">
              <a:off x="1876941" y="267970"/>
              <a:ext cx="1" cy="1016001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438400">
                <a:spcBef>
                  <a:spcPts val="2400"/>
                </a:spcBef>
                <a:defRPr sz="4800">
                  <a:solidFill>
                    <a:srgbClr val="000000"/>
                  </a:solidFill>
                  <a:latin typeface="Graphik"/>
                  <a:ea typeface="Graphik"/>
                  <a:cs typeface="Graphik"/>
                  <a:sym typeface="Graphik"/>
                </a:defRPr>
              </a:pPr>
              <a:endParaRPr/>
            </a:p>
          </p:txBody>
        </p:sp>
      </p:grpSp>
      <p:sp>
        <p:nvSpPr>
          <p:cNvPr id="329" name="Овал"/>
          <p:cNvSpPr/>
          <p:nvPr/>
        </p:nvSpPr>
        <p:spPr>
          <a:xfrm>
            <a:off x="-6383848" y="-1"/>
            <a:ext cx="12914803" cy="13716001"/>
          </a:xfrm>
          <a:prstGeom prst="ellipse">
            <a:avLst/>
          </a:prstGeom>
          <a:blipFill>
            <a:blip r:embed="rId3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spcBef>
                <a:spcPts val="0"/>
              </a:spcBef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30" name="ОЧІКУВАНІ СТРОКИ"/>
          <p:cNvSpPr txBox="1"/>
          <p:nvPr/>
        </p:nvSpPr>
        <p:spPr>
          <a:xfrm>
            <a:off x="231898" y="5837207"/>
            <a:ext cx="6123658" cy="20415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63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en-US" dirty="0" smtClean="0"/>
              <a:t>EXPECTED</a:t>
            </a:r>
            <a:br>
              <a:rPr lang="en-US" dirty="0" smtClean="0"/>
            </a:br>
            <a:r>
              <a:rPr lang="en-US" dirty="0" smtClean="0"/>
              <a:t>TERMS</a:t>
            </a:r>
            <a:endParaRPr dirty="0"/>
          </a:p>
        </p:txBody>
      </p:sp>
      <p:sp>
        <p:nvSpPr>
          <p:cNvPr id="331" name="Лінія"/>
          <p:cNvSpPr/>
          <p:nvPr/>
        </p:nvSpPr>
        <p:spPr>
          <a:xfrm flipV="1">
            <a:off x="8109165" y="5453506"/>
            <a:ext cx="1" cy="1513842"/>
          </a:xfrm>
          <a:prstGeom prst="line">
            <a:avLst/>
          </a:prstGeom>
          <a:ln w="25400">
            <a:solidFill>
              <a:schemeClr val="accent5">
                <a:satOff val="17500"/>
                <a:lumOff val="10202"/>
              </a:schemeClr>
            </a:solidFill>
            <a:miter lim="400000"/>
            <a:tailEnd type="oval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32" name="Оголошення добору"/>
          <p:cNvSpPr txBox="1"/>
          <p:nvPr/>
        </p:nvSpPr>
        <p:spPr>
          <a:xfrm>
            <a:off x="6751453" y="4908785"/>
            <a:ext cx="3792705" cy="4257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100">
                <a:solidFill>
                  <a:schemeClr val="accent5">
                    <a:satOff val="17500"/>
                    <a:lumOff val="10202"/>
                  </a:schemeClr>
                </a:solidFill>
              </a:defRPr>
            </a:lvl1pPr>
          </a:lstStyle>
          <a:p>
            <a:r>
              <a:rPr lang="en-AU" dirty="0"/>
              <a:t>Announcement of the </a:t>
            </a:r>
            <a:r>
              <a:rPr lang="en-AU" dirty="0" smtClean="0"/>
              <a:t>selection</a:t>
            </a:r>
            <a:endParaRPr dirty="0"/>
          </a:p>
        </p:txBody>
      </p:sp>
      <p:sp>
        <p:nvSpPr>
          <p:cNvPr id="333" name="Ромб"/>
          <p:cNvSpPr/>
          <p:nvPr/>
        </p:nvSpPr>
        <p:spPr>
          <a:xfrm>
            <a:off x="7721537" y="7012423"/>
            <a:ext cx="2577016" cy="12856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0" y="10800"/>
                </a:ln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solidFill>
            <a:schemeClr val="accent5">
              <a:satOff val="17500"/>
              <a:lumOff val="10202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spcBef>
                <a:spcPts val="0"/>
              </a:spcBef>
              <a:defRPr sz="3200">
                <a:solidFill>
                  <a:schemeClr val="accent1">
                    <a:hueOff val="-181383"/>
                    <a:satOff val="15108"/>
                    <a:lumOff val="14987"/>
                  </a:schemeClr>
                </a:solidFill>
              </a:defRPr>
            </a:pPr>
            <a:endParaRPr/>
          </a:p>
        </p:txBody>
      </p:sp>
      <p:sp>
        <p:nvSpPr>
          <p:cNvPr id="334" name="Переривання"/>
          <p:cNvSpPr/>
          <p:nvPr/>
        </p:nvSpPr>
        <p:spPr>
          <a:xfrm>
            <a:off x="6711924" y="6968573"/>
            <a:ext cx="2746776" cy="13733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400" y="0"/>
                </a:moveTo>
                <a:cubicBezTo>
                  <a:pt x="2418" y="0"/>
                  <a:pt x="0" y="4835"/>
                  <a:pt x="0" y="10800"/>
                </a:cubicBezTo>
                <a:cubicBezTo>
                  <a:pt x="0" y="16765"/>
                  <a:pt x="2418" y="21600"/>
                  <a:pt x="5400" y="21600"/>
                </a:cubicBezTo>
                <a:lnTo>
                  <a:pt x="16200" y="21600"/>
                </a:lnTo>
                <a:cubicBezTo>
                  <a:pt x="19182" y="21600"/>
                  <a:pt x="21600" y="16765"/>
                  <a:pt x="21600" y="10800"/>
                </a:cubicBezTo>
                <a:cubicBezTo>
                  <a:pt x="21600" y="4835"/>
                  <a:pt x="19182" y="0"/>
                  <a:pt x="16200" y="0"/>
                </a:cubicBezTo>
                <a:lnTo>
                  <a:pt x="5400" y="0"/>
                </a:lnTo>
                <a:close/>
              </a:path>
            </a:pathLst>
          </a:custGeom>
          <a:solidFill>
            <a:schemeClr val="accent5">
              <a:satOff val="17500"/>
              <a:lumOff val="10202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spcBef>
                <a:spcPts val="0"/>
              </a:spcBef>
              <a:defRPr sz="3200">
                <a:solidFill>
                  <a:schemeClr val="accent1">
                    <a:hueOff val="-181383"/>
                    <a:satOff val="15108"/>
                    <a:lumOff val="14987"/>
                  </a:schemeClr>
                </a:solidFill>
              </a:defRPr>
            </a:pPr>
            <a:endParaRPr/>
          </a:p>
        </p:txBody>
      </p:sp>
      <p:sp>
        <p:nvSpPr>
          <p:cNvPr id="335" name="грудень…"/>
          <p:cNvSpPr txBox="1"/>
          <p:nvPr/>
        </p:nvSpPr>
        <p:spPr>
          <a:xfrm>
            <a:off x="7675086" y="7280806"/>
            <a:ext cx="1417055" cy="7489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spcBef>
                <a:spcPts val="0"/>
              </a:spcBef>
              <a:defRPr sz="2100"/>
            </a:pPr>
            <a:r>
              <a:rPr lang="en-US" dirty="0" smtClean="0"/>
              <a:t>December</a:t>
            </a:r>
            <a:r>
              <a:rPr dirty="0" smtClean="0"/>
              <a:t> </a:t>
            </a:r>
            <a:endParaRPr dirty="0"/>
          </a:p>
          <a:p>
            <a:pPr>
              <a:spcBef>
                <a:spcPts val="0"/>
              </a:spcBef>
              <a:defRPr sz="2100"/>
            </a:pPr>
            <a:r>
              <a:rPr dirty="0"/>
              <a:t>2024</a:t>
            </a:r>
          </a:p>
        </p:txBody>
      </p:sp>
      <p:sp>
        <p:nvSpPr>
          <p:cNvPr id="336" name="Лінія"/>
          <p:cNvSpPr/>
          <p:nvPr/>
        </p:nvSpPr>
        <p:spPr>
          <a:xfrm flipV="1">
            <a:off x="10927526" y="4442688"/>
            <a:ext cx="1" cy="2524660"/>
          </a:xfrm>
          <a:prstGeom prst="line">
            <a:avLst/>
          </a:prstGeom>
          <a:ln w="25400">
            <a:solidFill>
              <a:schemeClr val="accent5">
                <a:satOff val="17500"/>
                <a:lumOff val="10202"/>
              </a:schemeClr>
            </a:solidFill>
            <a:miter lim="400000"/>
            <a:tailEnd type="oval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37" name="Подання документів"/>
          <p:cNvSpPr txBox="1"/>
          <p:nvPr/>
        </p:nvSpPr>
        <p:spPr>
          <a:xfrm>
            <a:off x="9593416" y="3845062"/>
            <a:ext cx="3180358" cy="4257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100">
                <a:solidFill>
                  <a:schemeClr val="accent5">
                    <a:satOff val="17500"/>
                    <a:lumOff val="10202"/>
                  </a:schemeClr>
                </a:solidFill>
              </a:defRPr>
            </a:lvl1pPr>
          </a:lstStyle>
          <a:p>
            <a:r>
              <a:rPr lang="en-AU" dirty="0" smtClean="0"/>
              <a:t>Submission </a:t>
            </a:r>
            <a:r>
              <a:rPr lang="en-AU" dirty="0"/>
              <a:t>of documents</a:t>
            </a:r>
            <a:endParaRPr dirty="0"/>
          </a:p>
        </p:txBody>
      </p:sp>
      <p:sp>
        <p:nvSpPr>
          <p:cNvPr id="338" name="Лінія"/>
          <p:cNvSpPr/>
          <p:nvPr/>
        </p:nvSpPr>
        <p:spPr>
          <a:xfrm flipV="1">
            <a:off x="13745887" y="5450016"/>
            <a:ext cx="1" cy="1513842"/>
          </a:xfrm>
          <a:prstGeom prst="line">
            <a:avLst/>
          </a:prstGeom>
          <a:ln w="25400">
            <a:solidFill>
              <a:schemeClr val="accent5">
                <a:satOff val="17500"/>
                <a:lumOff val="10202"/>
              </a:schemeClr>
            </a:solidFill>
            <a:miter lim="400000"/>
            <a:tailEnd type="oval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39" name="Допуск до добору"/>
          <p:cNvSpPr txBox="1"/>
          <p:nvPr/>
        </p:nvSpPr>
        <p:spPr>
          <a:xfrm>
            <a:off x="12544861" y="4908785"/>
            <a:ext cx="3225242" cy="4257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100">
                <a:solidFill>
                  <a:schemeClr val="accent5">
                    <a:satOff val="17500"/>
                    <a:lumOff val="10202"/>
                  </a:schemeClr>
                </a:solidFill>
              </a:defRPr>
            </a:lvl1pPr>
          </a:lstStyle>
          <a:p>
            <a:r>
              <a:rPr lang="en-AU" dirty="0" smtClean="0"/>
              <a:t>Admission </a:t>
            </a:r>
            <a:r>
              <a:rPr lang="en-AU" dirty="0"/>
              <a:t>to the selection</a:t>
            </a:r>
            <a:endParaRPr dirty="0"/>
          </a:p>
        </p:txBody>
      </p:sp>
      <p:pic>
        <p:nvPicPr>
          <p:cNvPr id="340" name="application.tiff" descr="application.tif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40832" y="2792748"/>
            <a:ext cx="1373389" cy="1373388"/>
          </a:xfrm>
          <a:prstGeom prst="rect">
            <a:avLst/>
          </a:prstGeom>
          <a:ln w="12700">
            <a:miter lim="400000"/>
          </a:ln>
        </p:spPr>
      </p:pic>
      <p:pic>
        <p:nvPicPr>
          <p:cNvPr id="341" name="advertisement.tiff" descr="advertisement.tif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73875" y="3773198"/>
            <a:ext cx="1373389" cy="1373389"/>
          </a:xfrm>
          <a:prstGeom prst="rect">
            <a:avLst/>
          </a:prstGeom>
          <a:ln w="12700">
            <a:miter lim="400000"/>
          </a:ln>
        </p:spPr>
      </p:pic>
      <p:pic>
        <p:nvPicPr>
          <p:cNvPr id="342" name="permit.tiff" descr="permit.tif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059193" y="3773198"/>
            <a:ext cx="1373389" cy="1373389"/>
          </a:xfrm>
          <a:prstGeom prst="rect">
            <a:avLst/>
          </a:prstGeom>
          <a:ln w="12700">
            <a:miter lim="400000"/>
          </a:ln>
        </p:spPr>
      </p:pic>
      <p:sp>
        <p:nvSpPr>
          <p:cNvPr id="343" name="Лінія"/>
          <p:cNvSpPr/>
          <p:nvPr/>
        </p:nvSpPr>
        <p:spPr>
          <a:xfrm flipV="1">
            <a:off x="16564248" y="5415406"/>
            <a:ext cx="1" cy="1551942"/>
          </a:xfrm>
          <a:prstGeom prst="line">
            <a:avLst/>
          </a:prstGeom>
          <a:ln w="25400">
            <a:solidFill>
              <a:schemeClr val="accent5">
                <a:satOff val="17500"/>
                <a:lumOff val="10202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44" name="Лінія"/>
          <p:cNvSpPr/>
          <p:nvPr/>
        </p:nvSpPr>
        <p:spPr>
          <a:xfrm flipV="1">
            <a:off x="19344510" y="5415406"/>
            <a:ext cx="1" cy="1551942"/>
          </a:xfrm>
          <a:prstGeom prst="line">
            <a:avLst/>
          </a:prstGeom>
          <a:ln w="25400">
            <a:solidFill>
              <a:schemeClr val="accent5">
                <a:satOff val="17500"/>
                <a:lumOff val="10202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45" name="Лінія"/>
          <p:cNvSpPr/>
          <p:nvPr/>
        </p:nvSpPr>
        <p:spPr>
          <a:xfrm flipV="1">
            <a:off x="21849335" y="5415406"/>
            <a:ext cx="1" cy="1551942"/>
          </a:xfrm>
          <a:prstGeom prst="line">
            <a:avLst/>
          </a:prstGeom>
          <a:ln w="25400">
            <a:solidFill>
              <a:schemeClr val="accent5">
                <a:satOff val="17500"/>
                <a:lumOff val="10202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46" name="Лінія"/>
          <p:cNvSpPr/>
          <p:nvPr/>
        </p:nvSpPr>
        <p:spPr>
          <a:xfrm>
            <a:off x="16551602" y="5414929"/>
            <a:ext cx="5310557" cy="1"/>
          </a:xfrm>
          <a:prstGeom prst="line">
            <a:avLst/>
          </a:prstGeom>
          <a:ln w="25400">
            <a:solidFill>
              <a:schemeClr val="accent5">
                <a:satOff val="17500"/>
                <a:lumOff val="10202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47" name="Лінія"/>
          <p:cNvSpPr/>
          <p:nvPr/>
        </p:nvSpPr>
        <p:spPr>
          <a:xfrm flipV="1">
            <a:off x="19344510" y="4267754"/>
            <a:ext cx="1" cy="1188294"/>
          </a:xfrm>
          <a:prstGeom prst="line">
            <a:avLst/>
          </a:prstGeom>
          <a:ln w="25400">
            <a:solidFill>
              <a:schemeClr val="accent5">
                <a:satOff val="17500"/>
                <a:lumOff val="10202"/>
              </a:schemeClr>
            </a:solidFill>
            <a:miter lim="400000"/>
            <a:tailEnd type="oval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48" name="Кваліфікаційний іспит"/>
          <p:cNvSpPr txBox="1"/>
          <p:nvPr/>
        </p:nvSpPr>
        <p:spPr>
          <a:xfrm>
            <a:off x="17914255" y="3641560"/>
            <a:ext cx="2313134" cy="4257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100">
                <a:solidFill>
                  <a:schemeClr val="accent5">
                    <a:satOff val="17500"/>
                    <a:lumOff val="10202"/>
                  </a:schemeClr>
                </a:solidFill>
              </a:defRPr>
            </a:lvl1pPr>
          </a:lstStyle>
          <a:p>
            <a:r>
              <a:rPr lang="en-US" dirty="0" smtClean="0"/>
              <a:t>Qualification exam</a:t>
            </a:r>
            <a:endParaRPr dirty="0"/>
          </a:p>
        </p:txBody>
      </p:sp>
      <p:pic>
        <p:nvPicPr>
          <p:cNvPr id="349" name="exam.tiff" descr="exam.tif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657816" y="2487897"/>
            <a:ext cx="1373388" cy="1373388"/>
          </a:xfrm>
          <a:prstGeom prst="rect">
            <a:avLst/>
          </a:prstGeom>
          <a:ln w="12700">
            <a:miter lim="400000"/>
          </a:ln>
        </p:spPr>
      </p:pic>
      <p:sp>
        <p:nvSpPr>
          <p:cNvPr id="350" name="Лінія"/>
          <p:cNvSpPr/>
          <p:nvPr/>
        </p:nvSpPr>
        <p:spPr>
          <a:xfrm flipV="1">
            <a:off x="16859061" y="8340774"/>
            <a:ext cx="1" cy="2295847"/>
          </a:xfrm>
          <a:prstGeom prst="line">
            <a:avLst/>
          </a:prstGeom>
          <a:ln w="25400">
            <a:solidFill>
              <a:schemeClr val="accent5">
                <a:satOff val="17500"/>
                <a:lumOff val="10202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51" name="Лінія"/>
          <p:cNvSpPr/>
          <p:nvPr/>
        </p:nvSpPr>
        <p:spPr>
          <a:xfrm>
            <a:off x="15049908" y="9421628"/>
            <a:ext cx="1803123" cy="1"/>
          </a:xfrm>
          <a:prstGeom prst="line">
            <a:avLst/>
          </a:prstGeom>
          <a:ln w="25400">
            <a:solidFill>
              <a:schemeClr val="accent5">
                <a:satOff val="17500"/>
                <a:lumOff val="10202"/>
              </a:schemeClr>
            </a:solidFill>
            <a:miter lim="400000"/>
            <a:headEnd type="diamond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52" name="Лінія"/>
          <p:cNvSpPr/>
          <p:nvPr/>
        </p:nvSpPr>
        <p:spPr>
          <a:xfrm>
            <a:off x="15049908" y="10622579"/>
            <a:ext cx="1803123" cy="1"/>
          </a:xfrm>
          <a:prstGeom prst="line">
            <a:avLst/>
          </a:prstGeom>
          <a:ln w="25400">
            <a:solidFill>
              <a:schemeClr val="accent5">
                <a:satOff val="17500"/>
                <a:lumOff val="10202"/>
              </a:schemeClr>
            </a:solidFill>
            <a:miter lim="400000"/>
            <a:headEnd type="diamond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53" name="Тестування когнітивних здібностей"/>
          <p:cNvSpPr txBox="1"/>
          <p:nvPr/>
        </p:nvSpPr>
        <p:spPr>
          <a:xfrm>
            <a:off x="11243358" y="9279701"/>
            <a:ext cx="3388748" cy="4257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100">
                <a:solidFill>
                  <a:schemeClr val="accent5">
                    <a:satOff val="17500"/>
                    <a:lumOff val="10202"/>
                  </a:schemeClr>
                </a:solidFill>
              </a:defRPr>
            </a:lvl1pPr>
          </a:lstStyle>
          <a:p>
            <a:r>
              <a:rPr lang="en-AU" dirty="0" smtClean="0"/>
              <a:t>Testing </a:t>
            </a:r>
            <a:r>
              <a:rPr lang="en-AU" dirty="0"/>
              <a:t>of cognitive abilities</a:t>
            </a:r>
            <a:endParaRPr dirty="0"/>
          </a:p>
        </p:txBody>
      </p:sp>
      <p:sp>
        <p:nvSpPr>
          <p:cNvPr id="354" name="Тестування з історії української державності"/>
          <p:cNvSpPr txBox="1"/>
          <p:nvPr/>
        </p:nvSpPr>
        <p:spPr>
          <a:xfrm>
            <a:off x="9166661" y="10349375"/>
            <a:ext cx="5437386" cy="4257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100">
                <a:solidFill>
                  <a:schemeClr val="accent5">
                    <a:satOff val="17500"/>
                    <a:lumOff val="10202"/>
                  </a:schemeClr>
                </a:solidFill>
              </a:defRPr>
            </a:lvl1pPr>
          </a:lstStyle>
          <a:p>
            <a:r>
              <a:rPr lang="en-US" dirty="0"/>
              <a:t>Testing on the history of Ukrainian statehood</a:t>
            </a:r>
            <a:endParaRPr dirty="0"/>
          </a:p>
        </p:txBody>
      </p:sp>
      <p:sp>
        <p:nvSpPr>
          <p:cNvPr id="355" name="Лінія"/>
          <p:cNvSpPr/>
          <p:nvPr/>
        </p:nvSpPr>
        <p:spPr>
          <a:xfrm flipV="1">
            <a:off x="19591827" y="8340774"/>
            <a:ext cx="1" cy="1180674"/>
          </a:xfrm>
          <a:prstGeom prst="line">
            <a:avLst/>
          </a:prstGeom>
          <a:ln w="25400">
            <a:solidFill>
              <a:schemeClr val="accent5">
                <a:satOff val="17500"/>
                <a:lumOff val="10202"/>
              </a:schemeClr>
            </a:solidFill>
            <a:miter lim="400000"/>
            <a:headEnd type="diamond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56" name="Тестування загальних знань…"/>
          <p:cNvSpPr txBox="1"/>
          <p:nvPr/>
        </p:nvSpPr>
        <p:spPr>
          <a:xfrm>
            <a:off x="18293429" y="9694075"/>
            <a:ext cx="2577015" cy="13952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spcBef>
                <a:spcPts val="0"/>
              </a:spcBef>
              <a:defRPr sz="2100">
                <a:solidFill>
                  <a:schemeClr val="accent5">
                    <a:satOff val="17500"/>
                    <a:lumOff val="10202"/>
                  </a:schemeClr>
                </a:solidFill>
              </a:defRPr>
            </a:pPr>
            <a:r>
              <a:rPr lang="en-US" dirty="0" smtClean="0"/>
              <a:t>Testing </a:t>
            </a:r>
            <a:r>
              <a:rPr lang="en-US" dirty="0"/>
              <a:t>of general knowledge in the field of law and court specialization</a:t>
            </a:r>
            <a:endParaRPr dirty="0"/>
          </a:p>
        </p:txBody>
      </p:sp>
      <p:sp>
        <p:nvSpPr>
          <p:cNvPr id="357" name="Лінія"/>
          <p:cNvSpPr/>
          <p:nvPr/>
        </p:nvSpPr>
        <p:spPr>
          <a:xfrm flipV="1">
            <a:off x="22343322" y="8340774"/>
            <a:ext cx="1" cy="3780824"/>
          </a:xfrm>
          <a:prstGeom prst="line">
            <a:avLst/>
          </a:prstGeom>
          <a:ln w="25400">
            <a:solidFill>
              <a:schemeClr val="accent5">
                <a:satOff val="17500"/>
                <a:lumOff val="10202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58" name="Лінія"/>
          <p:cNvSpPr/>
          <p:nvPr/>
        </p:nvSpPr>
        <p:spPr>
          <a:xfrm>
            <a:off x="20556007" y="12135094"/>
            <a:ext cx="1803124" cy="1"/>
          </a:xfrm>
          <a:prstGeom prst="line">
            <a:avLst/>
          </a:prstGeom>
          <a:ln w="25400">
            <a:solidFill>
              <a:schemeClr val="accent5">
                <a:satOff val="17500"/>
                <a:lumOff val="10202"/>
              </a:schemeClr>
            </a:solidFill>
            <a:miter lim="400000"/>
            <a:headEnd type="diamond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59" name="Виконання практичних завдань"/>
          <p:cNvSpPr txBox="1"/>
          <p:nvPr/>
        </p:nvSpPr>
        <p:spPr>
          <a:xfrm>
            <a:off x="15951469" y="11922215"/>
            <a:ext cx="4419480" cy="4257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100">
                <a:solidFill>
                  <a:schemeClr val="accent5">
                    <a:satOff val="17500"/>
                    <a:lumOff val="10202"/>
                  </a:schemeClr>
                </a:solidFill>
              </a:defRPr>
            </a:lvl1pPr>
          </a:lstStyle>
          <a:p>
            <a:r>
              <a:rPr lang="en-AU" dirty="0" smtClean="0"/>
              <a:t>Completion </a:t>
            </a:r>
            <a:r>
              <a:rPr lang="en-AU" dirty="0"/>
              <a:t>of practical </a:t>
            </a:r>
            <a:r>
              <a:rPr lang="en-AU" dirty="0" smtClean="0"/>
              <a:t>assignments</a:t>
            </a:r>
            <a:endParaRPr dirty="0"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8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9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1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1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1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1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/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1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1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1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1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" fill="hold"/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18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1" fill="hold"/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19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2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8" fill="hold"/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2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fill="hold"/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2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5" fill="hold"/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2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fill="hold"/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2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2" fill="hold"/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2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5" fill="hold"/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26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fill="hold"/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1" grpId="1" animBg="1" advAuto="0"/>
      <p:bldP spid="332" grpId="2" animBg="1" advAuto="0"/>
      <p:bldP spid="336" grpId="4" animBg="1" advAuto="0"/>
      <p:bldP spid="337" grpId="5" animBg="1" advAuto="0"/>
      <p:bldP spid="338" grpId="7" animBg="1" advAuto="0"/>
      <p:bldP spid="339" grpId="8" animBg="1" advAuto="0"/>
      <p:bldP spid="340" grpId="6" animBg="1" advAuto="0"/>
      <p:bldP spid="341" grpId="3" animBg="1" advAuto="0"/>
      <p:bldP spid="342" grpId="9" animBg="1" advAuto="0"/>
      <p:bldP spid="343" grpId="10" animBg="1" advAuto="0"/>
      <p:bldP spid="344" grpId="11" animBg="1" advAuto="0"/>
      <p:bldP spid="345" grpId="12" animBg="1" advAuto="0"/>
      <p:bldP spid="346" grpId="13" animBg="1" advAuto="0"/>
      <p:bldP spid="347" grpId="14" animBg="1" advAuto="0"/>
      <p:bldP spid="348" grpId="15" animBg="1" advAuto="0"/>
      <p:bldP spid="349" grpId="16" animBg="1" advAuto="0"/>
      <p:bldP spid="350" grpId="17" animBg="1" advAuto="0"/>
      <p:bldP spid="351" grpId="18" animBg="1" advAuto="0"/>
      <p:bldP spid="352" grpId="20" animBg="1" advAuto="0"/>
      <p:bldP spid="353" grpId="19" animBg="1" advAuto="0"/>
      <p:bldP spid="354" grpId="21" animBg="1" advAuto="0"/>
      <p:bldP spid="355" grpId="22" animBg="1" advAuto="0"/>
      <p:bldP spid="356" grpId="23" animBg="1" advAuto="0"/>
      <p:bldP spid="357" grpId="24" animBg="1" advAuto="0"/>
      <p:bldP spid="358" grpId="25" animBg="1" advAuto="0"/>
      <p:bldP spid="359" grpId="26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4" name="Групувати"/>
          <p:cNvGrpSpPr/>
          <p:nvPr/>
        </p:nvGrpSpPr>
        <p:grpSpPr>
          <a:xfrm>
            <a:off x="18078916" y="-139516"/>
            <a:ext cx="5889127" cy="2410916"/>
            <a:chOff x="0" y="-429487"/>
            <a:chExt cx="5889125" cy="2410915"/>
          </a:xfrm>
        </p:grpSpPr>
        <p:pic>
          <p:nvPicPr>
            <p:cNvPr id="361" name="logo_vkksu.png" descr="logo_vkksu.png"/>
            <p:cNvPicPr>
              <a:picLocks noChangeAspect="1"/>
            </p:cNvPicPr>
            <p:nvPr/>
          </p:nvPicPr>
          <p:blipFill>
            <a:blip r:embed="rId2">
              <a:alphaModFix amt="63944"/>
            </a:blip>
            <a:stretch>
              <a:fillRect/>
            </a:stretch>
          </p:blipFill>
          <p:spPr>
            <a:xfrm>
              <a:off x="0" y="0"/>
              <a:ext cx="1532429" cy="155194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62" name="Вища кваліфікаційна…"/>
            <p:cNvSpPr txBox="1"/>
            <p:nvPr/>
          </p:nvSpPr>
          <p:spPr>
            <a:xfrm>
              <a:off x="2221455" y="-429487"/>
              <a:ext cx="3667670" cy="241091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defTabSz="2438400">
                <a:spcBef>
                  <a:spcPts val="0"/>
                </a:spcBef>
                <a:defRPr sz="30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lang="en-US" noProof="1"/>
            </a:p>
            <a:p>
              <a:pPr defTabSz="2438400">
                <a:spcBef>
                  <a:spcPts val="0"/>
                </a:spcBef>
                <a:defRPr sz="30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r>
                <a:rPr lang="uk-UA" noProof="1" smtClean="0"/>
                <a:t>High </a:t>
              </a:r>
              <a:r>
                <a:rPr lang="uk-UA" noProof="1"/>
                <a:t>Qualification </a:t>
              </a:r>
            </a:p>
            <a:p>
              <a:pPr defTabSz="2438400">
                <a:spcBef>
                  <a:spcPts val="0"/>
                </a:spcBef>
                <a:defRPr sz="30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r>
                <a:rPr lang="uk-UA" noProof="1"/>
                <a:t>Comission of Judges</a:t>
              </a:r>
            </a:p>
            <a:p>
              <a:pPr defTabSz="2438400">
                <a:spcBef>
                  <a:spcPts val="0"/>
                </a:spcBef>
                <a:defRPr sz="30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r>
                <a:rPr lang="en-US" noProof="1" smtClean="0"/>
                <a:t>o</a:t>
              </a:r>
              <a:r>
                <a:rPr lang="uk-UA" noProof="1" smtClean="0"/>
                <a:t>f </a:t>
              </a:r>
              <a:r>
                <a:rPr lang="uk-UA" noProof="1"/>
                <a:t>Ukraine</a:t>
              </a:r>
            </a:p>
            <a:p>
              <a:pPr defTabSz="2438400">
                <a:spcBef>
                  <a:spcPts val="0"/>
                </a:spcBef>
                <a:defRPr sz="30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dirty="0"/>
            </a:p>
          </p:txBody>
        </p:sp>
        <p:sp>
          <p:nvSpPr>
            <p:cNvPr id="363" name="Лінія"/>
            <p:cNvSpPr/>
            <p:nvPr/>
          </p:nvSpPr>
          <p:spPr>
            <a:xfrm flipV="1">
              <a:off x="1876941" y="267970"/>
              <a:ext cx="1" cy="1016001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438400">
                <a:spcBef>
                  <a:spcPts val="2400"/>
                </a:spcBef>
                <a:defRPr sz="4800">
                  <a:solidFill>
                    <a:srgbClr val="000000"/>
                  </a:solidFill>
                  <a:latin typeface="Graphik"/>
                  <a:ea typeface="Graphik"/>
                  <a:cs typeface="Graphik"/>
                  <a:sym typeface="Graphik"/>
                </a:defRPr>
              </a:pPr>
              <a:endParaRPr/>
            </a:p>
          </p:txBody>
        </p:sp>
      </p:grpSp>
      <p:sp>
        <p:nvSpPr>
          <p:cNvPr id="365" name="Овал"/>
          <p:cNvSpPr/>
          <p:nvPr/>
        </p:nvSpPr>
        <p:spPr>
          <a:xfrm>
            <a:off x="-6383848" y="-1"/>
            <a:ext cx="12914803" cy="13716001"/>
          </a:xfrm>
          <a:prstGeom prst="ellipse">
            <a:avLst/>
          </a:prstGeom>
          <a:blipFill>
            <a:blip r:embed="rId3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spcBef>
                <a:spcPts val="0"/>
              </a:spcBef>
              <a:defRPr sz="32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366" name="application.tiff" descr="application.tif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33223" y="2963914"/>
            <a:ext cx="5851331" cy="5851331"/>
          </a:xfrm>
          <a:prstGeom prst="rect">
            <a:avLst/>
          </a:prstGeom>
          <a:ln w="12700">
            <a:miter lim="400000"/>
          </a:ln>
        </p:spPr>
      </p:pic>
      <p:sp>
        <p:nvSpPr>
          <p:cNvPr id="367" name="ЗАВЧАСНО…"/>
          <p:cNvSpPr txBox="1"/>
          <p:nvPr/>
        </p:nvSpPr>
        <p:spPr>
          <a:xfrm>
            <a:off x="-407698" y="7708899"/>
            <a:ext cx="6123658" cy="20415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spcBef>
                <a:spcPts val="0"/>
              </a:spcBef>
              <a:defRPr sz="63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dirty="0" smtClean="0"/>
              <a:t>TAKE </a:t>
            </a:r>
            <a:r>
              <a:rPr lang="en-US" dirty="0"/>
              <a:t>CARE OF IT IN ADVANCE</a:t>
            </a:r>
            <a:endParaRPr dirty="0" smtClean="0"/>
          </a:p>
        </p:txBody>
      </p:sp>
      <p:sp>
        <p:nvSpPr>
          <p:cNvPr id="368" name="Лінія"/>
          <p:cNvSpPr/>
          <p:nvPr/>
        </p:nvSpPr>
        <p:spPr>
          <a:xfrm flipV="1">
            <a:off x="7202847" y="2607694"/>
            <a:ext cx="1" cy="10202410"/>
          </a:xfrm>
          <a:prstGeom prst="line">
            <a:avLst/>
          </a:prstGeom>
          <a:ln w="25400">
            <a:solidFill>
              <a:schemeClr val="accent3">
                <a:satOff val="1412"/>
                <a:lumOff val="16412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69" name="Лінія"/>
          <p:cNvSpPr/>
          <p:nvPr/>
        </p:nvSpPr>
        <p:spPr>
          <a:xfrm>
            <a:off x="7190351" y="2603500"/>
            <a:ext cx="1384039" cy="0"/>
          </a:xfrm>
          <a:prstGeom prst="line">
            <a:avLst/>
          </a:prstGeom>
          <a:ln w="25400">
            <a:solidFill>
              <a:schemeClr val="accent3">
                <a:satOff val="1412"/>
                <a:lumOff val="16412"/>
              </a:schemeClr>
            </a:solidFill>
            <a:miter lim="400000"/>
            <a:tailEnd type="diamond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70" name="Лінія"/>
          <p:cNvSpPr/>
          <p:nvPr/>
        </p:nvSpPr>
        <p:spPr>
          <a:xfrm>
            <a:off x="7190351" y="4305300"/>
            <a:ext cx="1384039" cy="0"/>
          </a:xfrm>
          <a:prstGeom prst="line">
            <a:avLst/>
          </a:prstGeom>
          <a:ln w="25400">
            <a:solidFill>
              <a:schemeClr val="accent3">
                <a:satOff val="1412"/>
                <a:lumOff val="16412"/>
              </a:schemeClr>
            </a:solidFill>
            <a:miter lim="400000"/>
            <a:tailEnd type="diamond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71" name="Лінія"/>
          <p:cNvSpPr/>
          <p:nvPr/>
        </p:nvSpPr>
        <p:spPr>
          <a:xfrm>
            <a:off x="7202847" y="6007100"/>
            <a:ext cx="1384039" cy="0"/>
          </a:xfrm>
          <a:prstGeom prst="line">
            <a:avLst/>
          </a:prstGeom>
          <a:ln w="25400">
            <a:solidFill>
              <a:schemeClr val="accent3">
                <a:satOff val="1412"/>
                <a:lumOff val="16412"/>
              </a:schemeClr>
            </a:solidFill>
            <a:miter lim="400000"/>
            <a:tailEnd type="diamond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72" name="Лінія"/>
          <p:cNvSpPr/>
          <p:nvPr/>
        </p:nvSpPr>
        <p:spPr>
          <a:xfrm>
            <a:off x="7190351" y="7708900"/>
            <a:ext cx="1384039" cy="0"/>
          </a:xfrm>
          <a:prstGeom prst="line">
            <a:avLst/>
          </a:prstGeom>
          <a:ln w="25400">
            <a:solidFill>
              <a:schemeClr val="accent3">
                <a:satOff val="1412"/>
                <a:lumOff val="16412"/>
              </a:schemeClr>
            </a:solidFill>
            <a:miter lim="400000"/>
            <a:tailEnd type="diamond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73" name="Лінія"/>
          <p:cNvSpPr/>
          <p:nvPr/>
        </p:nvSpPr>
        <p:spPr>
          <a:xfrm>
            <a:off x="7190351" y="9410700"/>
            <a:ext cx="1384039" cy="0"/>
          </a:xfrm>
          <a:prstGeom prst="line">
            <a:avLst/>
          </a:prstGeom>
          <a:ln w="25400">
            <a:solidFill>
              <a:schemeClr val="accent3">
                <a:satOff val="1412"/>
                <a:lumOff val="16412"/>
              </a:schemeClr>
            </a:solidFill>
            <a:miter lim="400000"/>
            <a:tailEnd type="diamond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74" name="Лінія"/>
          <p:cNvSpPr/>
          <p:nvPr/>
        </p:nvSpPr>
        <p:spPr>
          <a:xfrm>
            <a:off x="7202847" y="11112500"/>
            <a:ext cx="1384039" cy="0"/>
          </a:xfrm>
          <a:prstGeom prst="line">
            <a:avLst/>
          </a:prstGeom>
          <a:ln w="25400">
            <a:solidFill>
              <a:schemeClr val="accent3">
                <a:satOff val="1412"/>
                <a:lumOff val="16412"/>
              </a:schemeClr>
            </a:solidFill>
            <a:miter lim="400000"/>
            <a:tailEnd type="diamond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75" name="наявність кваліфікованого електронного підпису"/>
          <p:cNvSpPr txBox="1"/>
          <p:nvPr/>
        </p:nvSpPr>
        <p:spPr>
          <a:xfrm>
            <a:off x="8968522" y="2244427"/>
            <a:ext cx="10397077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2438400">
              <a:spcBef>
                <a:spcPts val="2400"/>
              </a:spcBef>
              <a:defRPr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r>
              <a:rPr lang="en-US" dirty="0" smtClean="0"/>
              <a:t>availability </a:t>
            </a:r>
            <a:r>
              <a:rPr lang="en-US" dirty="0"/>
              <a:t>of a qualified electronic signature</a:t>
            </a:r>
            <a:endParaRPr dirty="0"/>
          </a:p>
        </p:txBody>
      </p:sp>
      <p:sp>
        <p:nvSpPr>
          <p:cNvPr id="376" name="отримання сертифікату про рівень володіння державною мовою"/>
          <p:cNvSpPr txBox="1"/>
          <p:nvPr/>
        </p:nvSpPr>
        <p:spPr>
          <a:xfrm>
            <a:off x="8968522" y="3946227"/>
            <a:ext cx="13309734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2438400">
              <a:spcBef>
                <a:spcPts val="2400"/>
              </a:spcBef>
              <a:defRPr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r>
              <a:rPr lang="uk-UA" noProof="1" smtClean="0"/>
              <a:t>оbtaining </a:t>
            </a:r>
            <a:r>
              <a:rPr lang="en-US" dirty="0" smtClean="0"/>
              <a:t>a </a:t>
            </a:r>
            <a:r>
              <a:rPr lang="en-US" dirty="0"/>
              <a:t>certificate of proficiency in the state language</a:t>
            </a:r>
            <a:endParaRPr dirty="0"/>
          </a:p>
        </p:txBody>
      </p:sp>
      <p:sp>
        <p:nvSpPr>
          <p:cNvPr id="377" name="збір документів на підтвердження пʼятирічного стажу"/>
          <p:cNvSpPr txBox="1"/>
          <p:nvPr/>
        </p:nvSpPr>
        <p:spPr>
          <a:xfrm>
            <a:off x="8968522" y="5648027"/>
            <a:ext cx="14378936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2438400">
              <a:spcBef>
                <a:spcPts val="2400"/>
              </a:spcBef>
              <a:defRPr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r>
              <a:rPr lang="en-US" dirty="0" smtClean="0"/>
              <a:t>collecting documents to confirm five years of work experience</a:t>
            </a:r>
            <a:endParaRPr dirty="0"/>
          </a:p>
        </p:txBody>
      </p:sp>
      <p:sp>
        <p:nvSpPr>
          <p:cNvPr id="378" name="отримання медичної довідки про стан здоровʼя"/>
          <p:cNvSpPr txBox="1"/>
          <p:nvPr/>
        </p:nvSpPr>
        <p:spPr>
          <a:xfrm>
            <a:off x="8968522" y="7349827"/>
            <a:ext cx="9258945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2438400">
              <a:spcBef>
                <a:spcPts val="2400"/>
              </a:spcBef>
              <a:defRPr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r>
              <a:rPr lang="en-US" dirty="0" smtClean="0"/>
              <a:t>obtaining </a:t>
            </a:r>
            <a:r>
              <a:rPr lang="en-US" dirty="0"/>
              <a:t>a medical certificate of health</a:t>
            </a:r>
            <a:endParaRPr dirty="0"/>
          </a:p>
        </p:txBody>
      </p:sp>
      <p:sp>
        <p:nvSpPr>
          <p:cNvPr id="379" name="уважно заповніть майнову декларацію (на сайті НАЗК) і декларації родинних звʼязків і доброчесності (на сайті Комісії)"/>
          <p:cNvSpPr txBox="1"/>
          <p:nvPr/>
        </p:nvSpPr>
        <p:spPr>
          <a:xfrm>
            <a:off x="8981188" y="8436075"/>
            <a:ext cx="14435613" cy="19492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spcBef>
                <a:spcPts val="2400"/>
              </a:spcBef>
              <a:defRPr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r>
              <a:rPr lang="en-US" dirty="0" smtClean="0"/>
              <a:t>carefully </a:t>
            </a:r>
            <a:r>
              <a:rPr lang="en-US" dirty="0"/>
              <a:t>fill out the property declaration (on the NACP website) and the declaration of family ties and integrity (on the Commission's website)</a:t>
            </a:r>
            <a:endParaRPr dirty="0"/>
          </a:p>
        </p:txBody>
      </p:sp>
      <p:sp>
        <p:nvSpPr>
          <p:cNvPr id="380" name="коректну роботу браузера з Кабінетом суддівської карʼєри"/>
          <p:cNvSpPr txBox="1"/>
          <p:nvPr/>
        </p:nvSpPr>
        <p:spPr>
          <a:xfrm>
            <a:off x="9133875" y="10753427"/>
            <a:ext cx="14960827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2438400">
              <a:spcBef>
                <a:spcPts val="2400"/>
              </a:spcBef>
              <a:defRPr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r>
              <a:rPr lang="en-US" dirty="0" smtClean="0"/>
              <a:t>correct </a:t>
            </a:r>
            <a:r>
              <a:rPr lang="en-US" dirty="0"/>
              <a:t>operation of the browser with the Judicial Career Cabinet</a:t>
            </a:r>
            <a:endParaRPr dirty="0"/>
          </a:p>
        </p:txBody>
      </p:sp>
      <p:sp>
        <p:nvSpPr>
          <p:cNvPr id="381" name="Лінія"/>
          <p:cNvSpPr/>
          <p:nvPr/>
        </p:nvSpPr>
        <p:spPr>
          <a:xfrm>
            <a:off x="7190351" y="12814300"/>
            <a:ext cx="1384039" cy="0"/>
          </a:xfrm>
          <a:prstGeom prst="line">
            <a:avLst/>
          </a:prstGeom>
          <a:ln w="25400">
            <a:solidFill>
              <a:schemeClr val="accent3">
                <a:satOff val="1412"/>
                <a:lumOff val="16412"/>
              </a:schemeClr>
            </a:solidFill>
            <a:miter lim="400000"/>
            <a:tailEnd type="diamond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82" name="відповідність вимогам на ДЕНЬ подання заяви"/>
          <p:cNvSpPr txBox="1"/>
          <p:nvPr/>
        </p:nvSpPr>
        <p:spPr>
          <a:xfrm>
            <a:off x="9058437" y="12455227"/>
            <a:ext cx="12965088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2438400">
              <a:spcBef>
                <a:spcPts val="2400"/>
              </a:spcBef>
              <a:defRPr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r>
              <a:rPr lang="en-US" dirty="0"/>
              <a:t>s</a:t>
            </a:r>
            <a:r>
              <a:rPr lang="en-US" dirty="0" smtClean="0"/>
              <a:t>uitability for the </a:t>
            </a:r>
            <a:r>
              <a:rPr lang="en-US" dirty="0"/>
              <a:t>requirements on the DAY of application</a:t>
            </a:r>
            <a:endParaRPr dirty="0"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8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1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1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1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1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1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3" fill="hold"/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15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fill="hold"/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" grpId="1" animBg="1" advAuto="0"/>
      <p:bldP spid="369" grpId="2" animBg="1" advAuto="0"/>
      <p:bldP spid="370" grpId="4" animBg="1" advAuto="0"/>
      <p:bldP spid="371" grpId="6" animBg="1" advAuto="0"/>
      <p:bldP spid="372" grpId="8" animBg="1" advAuto="0"/>
      <p:bldP spid="373" grpId="10" animBg="1" advAuto="0"/>
      <p:bldP spid="374" grpId="12" animBg="1" advAuto="0"/>
      <p:bldP spid="375" grpId="3" animBg="1" advAuto="0"/>
      <p:bldP spid="376" grpId="5" animBg="1" advAuto="0"/>
      <p:bldP spid="377" grpId="7" animBg="1" advAuto="0"/>
      <p:bldP spid="378" grpId="9" animBg="1" advAuto="0"/>
      <p:bldP spid="379" grpId="11" animBg="1" advAuto="0"/>
      <p:bldP spid="380" grpId="13" animBg="1" advAuto="0"/>
      <p:bldP spid="381" grpId="14" animBg="1" advAuto="0"/>
      <p:bldP spid="382" grpId="15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7" name="Групувати"/>
          <p:cNvGrpSpPr/>
          <p:nvPr/>
        </p:nvGrpSpPr>
        <p:grpSpPr>
          <a:xfrm>
            <a:off x="18078916" y="-139516"/>
            <a:ext cx="5889127" cy="2410916"/>
            <a:chOff x="0" y="-429487"/>
            <a:chExt cx="5889125" cy="2410915"/>
          </a:xfrm>
        </p:grpSpPr>
        <p:pic>
          <p:nvPicPr>
            <p:cNvPr id="384" name="logo_vkksu.png" descr="logo_vkksu.png"/>
            <p:cNvPicPr>
              <a:picLocks noChangeAspect="1"/>
            </p:cNvPicPr>
            <p:nvPr/>
          </p:nvPicPr>
          <p:blipFill>
            <a:blip r:embed="rId2">
              <a:alphaModFix amt="63944"/>
            </a:blip>
            <a:stretch>
              <a:fillRect/>
            </a:stretch>
          </p:blipFill>
          <p:spPr>
            <a:xfrm>
              <a:off x="0" y="0"/>
              <a:ext cx="1532429" cy="155194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85" name="Вища кваліфікаційна…"/>
            <p:cNvSpPr txBox="1"/>
            <p:nvPr/>
          </p:nvSpPr>
          <p:spPr>
            <a:xfrm>
              <a:off x="2221455" y="-429487"/>
              <a:ext cx="3667670" cy="241091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defTabSz="2438400">
                <a:spcBef>
                  <a:spcPts val="0"/>
                </a:spcBef>
                <a:defRPr sz="30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lang="en-US" noProof="1"/>
            </a:p>
            <a:p>
              <a:pPr defTabSz="2438400">
                <a:spcBef>
                  <a:spcPts val="0"/>
                </a:spcBef>
                <a:defRPr sz="30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r>
                <a:rPr lang="uk-UA" noProof="1" smtClean="0"/>
                <a:t>High </a:t>
              </a:r>
              <a:r>
                <a:rPr lang="uk-UA" noProof="1"/>
                <a:t>Qualification </a:t>
              </a:r>
            </a:p>
            <a:p>
              <a:pPr defTabSz="2438400">
                <a:spcBef>
                  <a:spcPts val="0"/>
                </a:spcBef>
                <a:defRPr sz="30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r>
                <a:rPr lang="uk-UA" noProof="1"/>
                <a:t>Comission of Judges</a:t>
              </a:r>
            </a:p>
            <a:p>
              <a:pPr defTabSz="2438400">
                <a:spcBef>
                  <a:spcPts val="0"/>
                </a:spcBef>
                <a:defRPr sz="30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r>
                <a:rPr lang="en-US" noProof="1" smtClean="0"/>
                <a:t>o</a:t>
              </a:r>
              <a:r>
                <a:rPr lang="uk-UA" noProof="1" smtClean="0"/>
                <a:t>f </a:t>
              </a:r>
              <a:r>
                <a:rPr lang="uk-UA" noProof="1"/>
                <a:t>Ukraine</a:t>
              </a:r>
            </a:p>
            <a:p>
              <a:pPr defTabSz="2438400">
                <a:spcBef>
                  <a:spcPts val="0"/>
                </a:spcBef>
                <a:defRPr sz="30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dirty="0"/>
            </a:p>
          </p:txBody>
        </p:sp>
        <p:sp>
          <p:nvSpPr>
            <p:cNvPr id="386" name="Лінія"/>
            <p:cNvSpPr/>
            <p:nvPr/>
          </p:nvSpPr>
          <p:spPr>
            <a:xfrm flipV="1">
              <a:off x="1876941" y="267970"/>
              <a:ext cx="1" cy="1016001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438400">
                <a:spcBef>
                  <a:spcPts val="2400"/>
                </a:spcBef>
                <a:defRPr sz="4800">
                  <a:solidFill>
                    <a:srgbClr val="000000"/>
                  </a:solidFill>
                  <a:latin typeface="Graphik"/>
                  <a:ea typeface="Graphik"/>
                  <a:cs typeface="Graphik"/>
                  <a:sym typeface="Graphik"/>
                </a:defRPr>
              </a:pPr>
              <a:endParaRPr/>
            </a:p>
          </p:txBody>
        </p:sp>
      </p:grpSp>
      <p:sp>
        <p:nvSpPr>
          <p:cNvPr id="388" name="Овал"/>
          <p:cNvSpPr/>
          <p:nvPr/>
        </p:nvSpPr>
        <p:spPr>
          <a:xfrm>
            <a:off x="-6383848" y="-1"/>
            <a:ext cx="12914803" cy="13716001"/>
          </a:xfrm>
          <a:prstGeom prst="ellipse">
            <a:avLst/>
          </a:prstGeom>
          <a:blipFill>
            <a:blip r:embed="rId3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spcBef>
                <a:spcPts val="0"/>
              </a:spcBef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89" name="Текст"/>
          <p:cNvSpPr txBox="1"/>
          <p:nvPr/>
        </p:nvSpPr>
        <p:spPr>
          <a:xfrm>
            <a:off x="156649" y="3071236"/>
            <a:ext cx="6123658" cy="56473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63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pic>
        <p:nvPicPr>
          <p:cNvPr id="390" name="exam.tiff" descr="exam.tif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649" y="3071236"/>
            <a:ext cx="5361716" cy="5361715"/>
          </a:xfrm>
          <a:prstGeom prst="rect">
            <a:avLst/>
          </a:prstGeom>
          <a:ln w="12700">
            <a:miter lim="400000"/>
          </a:ln>
        </p:spPr>
      </p:pic>
      <p:sp>
        <p:nvSpPr>
          <p:cNvPr id="391" name="КВАЛІФІКАЦІЙНИЙ ІСПИТ"/>
          <p:cNvSpPr txBox="1"/>
          <p:nvPr/>
        </p:nvSpPr>
        <p:spPr>
          <a:xfrm>
            <a:off x="156649" y="7773534"/>
            <a:ext cx="6123658" cy="15799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spcBef>
                <a:spcPts val="0"/>
              </a:spcBef>
              <a:defRPr sz="48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en-US" dirty="0" smtClean="0"/>
              <a:t>QUALIFICATION</a:t>
            </a:r>
          </a:p>
          <a:p>
            <a:r>
              <a:rPr lang="en-US" dirty="0" smtClean="0"/>
              <a:t>EXAM</a:t>
            </a:r>
            <a:endParaRPr dirty="0"/>
          </a:p>
        </p:txBody>
      </p:sp>
      <p:sp>
        <p:nvSpPr>
          <p:cNvPr id="392" name="оприлюднено"/>
          <p:cNvSpPr txBox="1"/>
          <p:nvPr/>
        </p:nvSpPr>
        <p:spPr>
          <a:xfrm>
            <a:off x="5908033" y="1675982"/>
            <a:ext cx="6206827" cy="13952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400">
                <a:solidFill>
                  <a:srgbClr val="FFFFFF"/>
                </a:solidFill>
              </a:defRPr>
            </a:lvl1pPr>
          </a:lstStyle>
          <a:p>
            <a:r>
              <a:rPr lang="en-AU" dirty="0" smtClean="0"/>
              <a:t>PUBLISHED</a:t>
            </a:r>
            <a:endParaRPr dirty="0"/>
          </a:p>
        </p:txBody>
      </p:sp>
      <p:sp>
        <p:nvSpPr>
          <p:cNvPr id="393" name="для належної підготовки"/>
          <p:cNvSpPr txBox="1"/>
          <p:nvPr/>
        </p:nvSpPr>
        <p:spPr>
          <a:xfrm>
            <a:off x="6398758" y="1199770"/>
            <a:ext cx="5211363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AU" dirty="0" smtClean="0"/>
              <a:t>for </a:t>
            </a:r>
            <a:r>
              <a:rPr lang="en-AU" dirty="0"/>
              <a:t>proper preparation </a:t>
            </a:r>
            <a:endParaRPr dirty="0"/>
          </a:p>
        </p:txBody>
      </p:sp>
      <p:grpSp>
        <p:nvGrpSpPr>
          <p:cNvPr id="397" name="Групувати"/>
          <p:cNvGrpSpPr/>
          <p:nvPr/>
        </p:nvGrpSpPr>
        <p:grpSpPr>
          <a:xfrm>
            <a:off x="11491937" y="4080086"/>
            <a:ext cx="9445040" cy="2362317"/>
            <a:chOff x="0" y="0"/>
            <a:chExt cx="9445039" cy="2362315"/>
          </a:xfrm>
        </p:grpSpPr>
        <p:sp>
          <p:nvSpPr>
            <p:cNvPr id="394" name="Довідкова інформація про зміст анонімного тестування когнітивних здібностей"/>
            <p:cNvSpPr txBox="1"/>
            <p:nvPr/>
          </p:nvSpPr>
          <p:spPr>
            <a:xfrm>
              <a:off x="2512826" y="230863"/>
              <a:ext cx="6932213" cy="148758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3000">
                  <a:solidFill>
                    <a:srgbClr val="FFFFFF"/>
                  </a:solidFill>
                </a:defRPr>
              </a:lvl1pPr>
            </a:lstStyle>
            <a:p>
              <a:r>
                <a:rPr lang="en-US" dirty="0" smtClean="0"/>
                <a:t>Background </a:t>
              </a:r>
              <a:r>
                <a:rPr lang="en-US" dirty="0"/>
                <a:t>information on the content of anonymous cognitive </a:t>
              </a:r>
              <a:r>
                <a:rPr lang="en-US" dirty="0" smtClean="0"/>
                <a:t>testing</a:t>
              </a:r>
              <a:r>
                <a:rPr lang="uk-UA" dirty="0" smtClean="0"/>
                <a:t> </a:t>
              </a:r>
              <a:r>
                <a:rPr lang="en-US" i="1" dirty="0" smtClean="0"/>
                <a:t>(in Ukrainian)</a:t>
              </a:r>
              <a:endParaRPr dirty="0"/>
            </a:p>
          </p:txBody>
        </p:sp>
        <p:sp>
          <p:nvSpPr>
            <p:cNvPr id="395" name="https://is.gd/wx1cj7"/>
            <p:cNvSpPr txBox="1"/>
            <p:nvPr/>
          </p:nvSpPr>
          <p:spPr>
            <a:xfrm>
              <a:off x="0" y="2013502"/>
              <a:ext cx="1949312" cy="348813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algn="ctr">
                <a:defRPr sz="1600" u="sng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  <a:hlinkClick r:id="rId5"/>
                </a:defRPr>
              </a:lvl1pPr>
            </a:lstStyle>
            <a:p>
              <a:pPr>
                <a:defRPr u="none"/>
              </a:pPr>
              <a:r>
                <a:rPr u="sng" dirty="0">
                  <a:hlinkClick r:id="rId5"/>
                </a:rPr>
                <a:t>https://</a:t>
              </a:r>
              <a:r>
                <a:rPr u="sng" dirty="0" smtClean="0">
                  <a:hlinkClick r:id="rId5"/>
                </a:rPr>
                <a:t>is.gd/wx1cj7</a:t>
              </a:r>
              <a:endParaRPr u="sng" dirty="0">
                <a:hlinkClick r:id="rId5"/>
              </a:endParaRPr>
            </a:p>
          </p:txBody>
        </p:sp>
        <p:pic>
          <p:nvPicPr>
            <p:cNvPr id="396" name="QR когнітивка.jpg" descr="QR когнітивка.jp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0" y="0"/>
              <a:ext cx="1949313" cy="19493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401" name="Групувати"/>
          <p:cNvGrpSpPr/>
          <p:nvPr/>
        </p:nvGrpSpPr>
        <p:grpSpPr>
          <a:xfrm>
            <a:off x="11491937" y="7264468"/>
            <a:ext cx="10126198" cy="2266091"/>
            <a:chOff x="0" y="117544"/>
            <a:chExt cx="10126196" cy="2266089"/>
          </a:xfrm>
        </p:grpSpPr>
        <p:pic>
          <p:nvPicPr>
            <p:cNvPr id="398" name="QR історія державності.jpg" descr="QR історія державності.jp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0" y="117544"/>
              <a:ext cx="1949313" cy="19493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99" name="https://is.gd/gCuB0K"/>
            <p:cNvSpPr txBox="1"/>
            <p:nvPr/>
          </p:nvSpPr>
          <p:spPr>
            <a:xfrm>
              <a:off x="0" y="2050208"/>
              <a:ext cx="1949312" cy="333425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algn="ctr">
                <a:defRPr sz="1500" u="sng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  <a:hlinkClick r:id="rId8"/>
                </a:defRPr>
              </a:lvl1pPr>
            </a:lstStyle>
            <a:p>
              <a:pPr>
                <a:defRPr u="none"/>
              </a:pPr>
              <a:r>
                <a:rPr u="sng" dirty="0" smtClean="0">
                  <a:hlinkClick r:id="rId8"/>
                </a:rPr>
                <a:t>https://is.gd/gCuB0K</a:t>
              </a:r>
              <a:r>
                <a:rPr lang="en-US" dirty="0" smtClean="0">
                  <a:hlinkClick r:id="rId8"/>
                </a:rPr>
                <a:t> </a:t>
              </a:r>
              <a:endParaRPr lang="en-US" u="sng" dirty="0" smtClean="0">
                <a:hlinkClick r:id="rId8"/>
              </a:endParaRPr>
            </a:p>
          </p:txBody>
        </p:sp>
        <p:sp>
          <p:nvSpPr>
            <p:cNvPr id="400" name="Програма іспиту та таксономічна характеристика анонімного тестування з історії української державності + список рекомендованої літератури"/>
            <p:cNvSpPr txBox="1"/>
            <p:nvPr/>
          </p:nvSpPr>
          <p:spPr>
            <a:xfrm>
              <a:off x="2512826" y="117573"/>
              <a:ext cx="7613370" cy="194925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3000">
                  <a:solidFill>
                    <a:srgbClr val="FFFFFF"/>
                  </a:solidFill>
                </a:defRPr>
              </a:lvl1pPr>
            </a:lstStyle>
            <a:p>
              <a:r>
                <a:rPr lang="en-US" dirty="0" smtClean="0"/>
                <a:t>Examination </a:t>
              </a:r>
              <a:r>
                <a:rPr lang="en-US" dirty="0"/>
                <a:t>program and taxonomic characteristics of anonymous testing in the history of Ukrainian statehood + list of recommended </a:t>
              </a:r>
              <a:r>
                <a:rPr lang="en-US" dirty="0" smtClean="0"/>
                <a:t>reading</a:t>
              </a:r>
              <a:r>
                <a:rPr dirty="0" smtClean="0"/>
                <a:t> </a:t>
              </a:r>
              <a:r>
                <a:rPr lang="en-US" i="1" dirty="0" smtClean="0"/>
                <a:t>(in Ukrainian)</a:t>
              </a:r>
              <a:endParaRPr dirty="0"/>
            </a:p>
          </p:txBody>
        </p:sp>
      </p:grpSp>
      <p:grpSp>
        <p:nvGrpSpPr>
          <p:cNvPr id="405" name="Групувати"/>
          <p:cNvGrpSpPr/>
          <p:nvPr/>
        </p:nvGrpSpPr>
        <p:grpSpPr>
          <a:xfrm>
            <a:off x="11491937" y="10448850"/>
            <a:ext cx="10126198" cy="2258463"/>
            <a:chOff x="0" y="17402"/>
            <a:chExt cx="10126196" cy="2258461"/>
          </a:xfrm>
        </p:grpSpPr>
        <p:pic>
          <p:nvPicPr>
            <p:cNvPr id="402" name="QR тестування з права.jpg" descr="QR тестування з права.jpg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0" y="17402"/>
              <a:ext cx="1949313" cy="19493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403" name="https://is.gd/W4IxYu"/>
            <p:cNvSpPr txBox="1"/>
            <p:nvPr/>
          </p:nvSpPr>
          <p:spPr>
            <a:xfrm>
              <a:off x="0" y="1927050"/>
              <a:ext cx="1949312" cy="348813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algn="ctr">
                <a:defRPr sz="1600" u="sng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  <a:hlinkClick r:id="rId10"/>
                </a:defRPr>
              </a:lvl1pPr>
            </a:lstStyle>
            <a:p>
              <a:pPr>
                <a:defRPr u="none"/>
              </a:pPr>
              <a:r>
                <a:rPr u="sng" dirty="0">
                  <a:hlinkClick r:id="rId10"/>
                </a:rPr>
                <a:t>https://</a:t>
              </a:r>
              <a:r>
                <a:rPr u="sng" dirty="0" smtClean="0">
                  <a:hlinkClick r:id="rId10"/>
                </a:rPr>
                <a:t>is.gd/W4IxYu</a:t>
              </a:r>
              <a:endParaRPr u="sng" dirty="0">
                <a:hlinkClick r:id="rId10"/>
              </a:endParaRPr>
            </a:p>
          </p:txBody>
        </p:sp>
        <p:sp>
          <p:nvSpPr>
            <p:cNvPr id="404" name="Програма іспиту та таксономічна характеристика анонімного тестування загальних знань у сфері права та кожної спеціалізації суду"/>
            <p:cNvSpPr txBox="1"/>
            <p:nvPr/>
          </p:nvSpPr>
          <p:spPr>
            <a:xfrm>
              <a:off x="2512826" y="117573"/>
              <a:ext cx="7613370" cy="194925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3000">
                  <a:solidFill>
                    <a:srgbClr val="FFFFFF"/>
                  </a:solidFill>
                </a:defRPr>
              </a:lvl1pPr>
            </a:lstStyle>
            <a:p>
              <a:r>
                <a:rPr lang="en-US" dirty="0" smtClean="0"/>
                <a:t>Examination </a:t>
              </a:r>
              <a:r>
                <a:rPr lang="en-US" dirty="0"/>
                <a:t>program and taxonomic characteristics of anonymous testing of general knowledge of law </a:t>
              </a:r>
              <a:r>
                <a:rPr lang="en-US" dirty="0" smtClean="0"/>
                <a:t>and</a:t>
              </a:r>
              <a:r>
                <a:rPr lang="en-US" dirty="0"/>
                <a:t> each</a:t>
              </a:r>
              <a:r>
                <a:rPr lang="en-US" dirty="0" smtClean="0"/>
                <a:t> court specialization </a:t>
              </a:r>
              <a:r>
                <a:rPr lang="en-US" i="1" dirty="0" smtClean="0"/>
                <a:t>(in Ukrainian)</a:t>
              </a:r>
              <a:endParaRPr dirty="0"/>
            </a:p>
          </p:txBody>
        </p:sp>
      </p:grp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0" name="Групувати"/>
          <p:cNvGrpSpPr/>
          <p:nvPr/>
        </p:nvGrpSpPr>
        <p:grpSpPr>
          <a:xfrm>
            <a:off x="18078916" y="-139516"/>
            <a:ext cx="5889127" cy="2410916"/>
            <a:chOff x="0" y="-429487"/>
            <a:chExt cx="5889125" cy="2410915"/>
          </a:xfrm>
        </p:grpSpPr>
        <p:pic>
          <p:nvPicPr>
            <p:cNvPr id="407" name="logo_vkksu.png" descr="logo_vkksu.png"/>
            <p:cNvPicPr>
              <a:picLocks noChangeAspect="1"/>
            </p:cNvPicPr>
            <p:nvPr/>
          </p:nvPicPr>
          <p:blipFill>
            <a:blip r:embed="rId2">
              <a:alphaModFix amt="63944"/>
            </a:blip>
            <a:stretch>
              <a:fillRect/>
            </a:stretch>
          </p:blipFill>
          <p:spPr>
            <a:xfrm>
              <a:off x="0" y="0"/>
              <a:ext cx="1532429" cy="155194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408" name="Вища кваліфікаційна…"/>
            <p:cNvSpPr txBox="1"/>
            <p:nvPr/>
          </p:nvSpPr>
          <p:spPr>
            <a:xfrm>
              <a:off x="2221455" y="-429487"/>
              <a:ext cx="3667670" cy="241091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defTabSz="2438400">
                <a:spcBef>
                  <a:spcPts val="0"/>
                </a:spcBef>
                <a:defRPr sz="30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lang="en-US" noProof="1"/>
            </a:p>
            <a:p>
              <a:pPr defTabSz="2438400">
                <a:spcBef>
                  <a:spcPts val="0"/>
                </a:spcBef>
                <a:defRPr sz="30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r>
                <a:rPr lang="uk-UA" noProof="1" smtClean="0"/>
                <a:t>High </a:t>
              </a:r>
              <a:r>
                <a:rPr lang="uk-UA" noProof="1"/>
                <a:t>Qualification </a:t>
              </a:r>
            </a:p>
            <a:p>
              <a:pPr defTabSz="2438400">
                <a:spcBef>
                  <a:spcPts val="0"/>
                </a:spcBef>
                <a:defRPr sz="30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r>
                <a:rPr lang="uk-UA" noProof="1"/>
                <a:t>Comission of Judges</a:t>
              </a:r>
            </a:p>
            <a:p>
              <a:pPr defTabSz="2438400">
                <a:spcBef>
                  <a:spcPts val="0"/>
                </a:spcBef>
                <a:defRPr sz="30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r>
                <a:rPr lang="en-US" noProof="1" smtClean="0"/>
                <a:t>o</a:t>
              </a:r>
              <a:r>
                <a:rPr lang="uk-UA" noProof="1" smtClean="0"/>
                <a:t>f </a:t>
              </a:r>
              <a:r>
                <a:rPr lang="uk-UA" noProof="1"/>
                <a:t>Ukraine</a:t>
              </a:r>
            </a:p>
            <a:p>
              <a:pPr defTabSz="2438400">
                <a:spcBef>
                  <a:spcPts val="0"/>
                </a:spcBef>
                <a:defRPr sz="30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dirty="0"/>
            </a:p>
          </p:txBody>
        </p:sp>
        <p:sp>
          <p:nvSpPr>
            <p:cNvPr id="409" name="Лінія"/>
            <p:cNvSpPr/>
            <p:nvPr/>
          </p:nvSpPr>
          <p:spPr>
            <a:xfrm flipV="1">
              <a:off x="1876941" y="267970"/>
              <a:ext cx="1" cy="1016001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438400">
                <a:spcBef>
                  <a:spcPts val="2400"/>
                </a:spcBef>
                <a:defRPr sz="4800">
                  <a:solidFill>
                    <a:srgbClr val="000000"/>
                  </a:solidFill>
                  <a:latin typeface="Graphik"/>
                  <a:ea typeface="Graphik"/>
                  <a:cs typeface="Graphik"/>
                  <a:sym typeface="Graphik"/>
                </a:defRPr>
              </a:pPr>
              <a:endParaRPr/>
            </a:p>
          </p:txBody>
        </p:sp>
      </p:grpSp>
      <p:sp>
        <p:nvSpPr>
          <p:cNvPr id="411" name="Овал"/>
          <p:cNvSpPr/>
          <p:nvPr/>
        </p:nvSpPr>
        <p:spPr>
          <a:xfrm>
            <a:off x="-6383848" y="-1"/>
            <a:ext cx="12914803" cy="13716001"/>
          </a:xfrm>
          <a:prstGeom prst="ellipse">
            <a:avLst/>
          </a:prstGeom>
          <a:blipFill>
            <a:blip r:embed="rId3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spcBef>
                <a:spcPts val="0"/>
              </a:spcBef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12" name="Текст"/>
          <p:cNvSpPr txBox="1"/>
          <p:nvPr/>
        </p:nvSpPr>
        <p:spPr>
          <a:xfrm>
            <a:off x="156649" y="3071236"/>
            <a:ext cx="6123658" cy="56473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63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pic>
        <p:nvPicPr>
          <p:cNvPr id="413" name="exam.tiff" descr="exam.tif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649" y="3071236"/>
            <a:ext cx="5361716" cy="5361715"/>
          </a:xfrm>
          <a:prstGeom prst="rect">
            <a:avLst/>
          </a:prstGeom>
          <a:ln w="12700">
            <a:miter lim="400000"/>
          </a:ln>
        </p:spPr>
      </p:pic>
      <p:sp>
        <p:nvSpPr>
          <p:cNvPr id="414" name="КВАЛІФІКАЦІЙНИЙ ІСПИТ"/>
          <p:cNvSpPr txBox="1"/>
          <p:nvPr/>
        </p:nvSpPr>
        <p:spPr>
          <a:xfrm>
            <a:off x="156649" y="7773534"/>
            <a:ext cx="6123658" cy="15799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spcBef>
                <a:spcPts val="0"/>
              </a:spcBef>
              <a:defRPr sz="48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en-US" dirty="0" smtClean="0"/>
              <a:t>QUALIFICATION</a:t>
            </a:r>
          </a:p>
          <a:p>
            <a:r>
              <a:rPr lang="en-US" dirty="0" smtClean="0"/>
              <a:t>EXAM</a:t>
            </a:r>
            <a:endParaRPr dirty="0"/>
          </a:p>
        </p:txBody>
      </p:sp>
      <p:sp>
        <p:nvSpPr>
          <p:cNvPr id="415" name="30"/>
          <p:cNvSpPr txBox="1"/>
          <p:nvPr/>
        </p:nvSpPr>
        <p:spPr>
          <a:xfrm>
            <a:off x="7505600" y="4203700"/>
            <a:ext cx="4533901" cy="5308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0">
                <a:solidFill>
                  <a:srgbClr val="FFFFFF"/>
                </a:solidFill>
              </a:defRPr>
            </a:lvl1pPr>
          </a:lstStyle>
          <a:p>
            <a:r>
              <a:rPr dirty="0"/>
              <a:t>30</a:t>
            </a:r>
          </a:p>
        </p:txBody>
      </p:sp>
      <p:sp>
        <p:nvSpPr>
          <p:cNvPr id="417" name="днів до іспиту"/>
          <p:cNvSpPr txBox="1"/>
          <p:nvPr/>
        </p:nvSpPr>
        <p:spPr>
          <a:xfrm>
            <a:off x="7253430" y="8459525"/>
            <a:ext cx="5038239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d</a:t>
            </a:r>
            <a:r>
              <a:rPr lang="en-US" dirty="0" smtClean="0"/>
              <a:t>ays before the exam</a:t>
            </a:r>
            <a:endParaRPr dirty="0"/>
          </a:p>
        </p:txBody>
      </p:sp>
      <p:sp>
        <p:nvSpPr>
          <p:cNvPr id="418" name="з анонімного тестування щодо історії української  державності, загальних знань у сфері права та кожної спеціалізації суду"/>
          <p:cNvSpPr txBox="1"/>
          <p:nvPr/>
        </p:nvSpPr>
        <p:spPr>
          <a:xfrm>
            <a:off x="13514381" y="6891240"/>
            <a:ext cx="10538307" cy="17645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6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for </a:t>
            </a:r>
            <a:r>
              <a:rPr lang="en-US" dirty="0"/>
              <a:t>anonymous testing on the history of Ukrainian statehood, general knowledge of law and each court specialization</a:t>
            </a:r>
            <a:endParaRPr dirty="0"/>
          </a:p>
        </p:txBody>
      </p:sp>
      <p:sp>
        <p:nvSpPr>
          <p:cNvPr id="419" name="буде оприлюднено"/>
          <p:cNvSpPr txBox="1"/>
          <p:nvPr/>
        </p:nvSpPr>
        <p:spPr>
          <a:xfrm>
            <a:off x="13514381" y="9153228"/>
            <a:ext cx="3866443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w</a:t>
            </a:r>
            <a:r>
              <a:rPr lang="en-US" dirty="0" smtClean="0"/>
              <a:t>ill be published</a:t>
            </a:r>
            <a:endParaRPr dirty="0"/>
          </a:p>
        </p:txBody>
      </p:sp>
      <p:sp>
        <p:nvSpPr>
          <p:cNvPr id="420" name="ПЕРЕЛІК ПИТАНЬ"/>
          <p:cNvSpPr txBox="1"/>
          <p:nvPr/>
        </p:nvSpPr>
        <p:spPr>
          <a:xfrm>
            <a:off x="13514381" y="5146798"/>
            <a:ext cx="10823476" cy="1210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9000">
                <a:solidFill>
                  <a:srgbClr val="FFFFFF"/>
                </a:solidFill>
              </a:defRPr>
            </a:lvl1pPr>
          </a:lstStyle>
          <a:p>
            <a:r>
              <a:rPr lang="en-US" sz="7200" dirty="0"/>
              <a:t>t</a:t>
            </a:r>
            <a:r>
              <a:rPr lang="en-US" sz="7200" dirty="0" smtClean="0"/>
              <a:t>he LIST OF QUESTIONS</a:t>
            </a:r>
            <a:endParaRPr sz="7200" dirty="0"/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5" name="Групувати"/>
          <p:cNvGrpSpPr/>
          <p:nvPr/>
        </p:nvGrpSpPr>
        <p:grpSpPr>
          <a:xfrm>
            <a:off x="18078916" y="-139516"/>
            <a:ext cx="5889127" cy="2410916"/>
            <a:chOff x="0" y="-429487"/>
            <a:chExt cx="5889125" cy="2410915"/>
          </a:xfrm>
        </p:grpSpPr>
        <p:pic>
          <p:nvPicPr>
            <p:cNvPr id="422" name="logo_vkksu.png" descr="logo_vkksu.png"/>
            <p:cNvPicPr>
              <a:picLocks noChangeAspect="1"/>
            </p:cNvPicPr>
            <p:nvPr/>
          </p:nvPicPr>
          <p:blipFill>
            <a:blip r:embed="rId2">
              <a:alphaModFix amt="63944"/>
            </a:blip>
            <a:stretch>
              <a:fillRect/>
            </a:stretch>
          </p:blipFill>
          <p:spPr>
            <a:xfrm>
              <a:off x="0" y="0"/>
              <a:ext cx="1532429" cy="155194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423" name="Вища кваліфікаційна…"/>
            <p:cNvSpPr txBox="1"/>
            <p:nvPr/>
          </p:nvSpPr>
          <p:spPr>
            <a:xfrm>
              <a:off x="2221455" y="-429487"/>
              <a:ext cx="3667670" cy="241091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defTabSz="2438400">
                <a:spcBef>
                  <a:spcPts val="0"/>
                </a:spcBef>
                <a:defRPr sz="30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lang="en-US" noProof="1"/>
            </a:p>
            <a:p>
              <a:pPr defTabSz="2438400">
                <a:spcBef>
                  <a:spcPts val="0"/>
                </a:spcBef>
                <a:defRPr sz="30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r>
                <a:rPr lang="uk-UA" noProof="1" smtClean="0"/>
                <a:t>High </a:t>
              </a:r>
              <a:r>
                <a:rPr lang="uk-UA" noProof="1"/>
                <a:t>Qualification </a:t>
              </a:r>
            </a:p>
            <a:p>
              <a:pPr defTabSz="2438400">
                <a:spcBef>
                  <a:spcPts val="0"/>
                </a:spcBef>
                <a:defRPr sz="30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r>
                <a:rPr lang="uk-UA" noProof="1"/>
                <a:t>Comission of Judges</a:t>
              </a:r>
            </a:p>
            <a:p>
              <a:pPr defTabSz="2438400">
                <a:spcBef>
                  <a:spcPts val="0"/>
                </a:spcBef>
                <a:defRPr sz="30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r>
                <a:rPr lang="en-US" noProof="1"/>
                <a:t>o</a:t>
              </a:r>
              <a:r>
                <a:rPr lang="uk-UA" noProof="1"/>
                <a:t>f Ukraine</a:t>
              </a:r>
            </a:p>
            <a:p>
              <a:pPr defTabSz="2438400">
                <a:spcBef>
                  <a:spcPts val="0"/>
                </a:spcBef>
                <a:defRPr sz="30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dirty="0"/>
            </a:p>
          </p:txBody>
        </p:sp>
        <p:sp>
          <p:nvSpPr>
            <p:cNvPr id="424" name="Лінія"/>
            <p:cNvSpPr/>
            <p:nvPr/>
          </p:nvSpPr>
          <p:spPr>
            <a:xfrm flipV="1">
              <a:off x="1876941" y="267970"/>
              <a:ext cx="1" cy="1016001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438400">
                <a:spcBef>
                  <a:spcPts val="2400"/>
                </a:spcBef>
                <a:defRPr sz="4800">
                  <a:solidFill>
                    <a:srgbClr val="000000"/>
                  </a:solidFill>
                  <a:latin typeface="Graphik"/>
                  <a:ea typeface="Graphik"/>
                  <a:cs typeface="Graphik"/>
                  <a:sym typeface="Graphik"/>
                </a:defRPr>
              </a:pPr>
              <a:endParaRPr/>
            </a:p>
          </p:txBody>
        </p:sp>
      </p:grpSp>
      <p:sp>
        <p:nvSpPr>
          <p:cNvPr id="426" name="Овал"/>
          <p:cNvSpPr/>
          <p:nvPr/>
        </p:nvSpPr>
        <p:spPr>
          <a:xfrm>
            <a:off x="-6383848" y="-1"/>
            <a:ext cx="12914803" cy="13716001"/>
          </a:xfrm>
          <a:prstGeom prst="ellipse">
            <a:avLst/>
          </a:prstGeom>
          <a:blipFill>
            <a:blip r:embed="rId3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spcBef>
                <a:spcPts val="0"/>
              </a:spcBef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27" name="Текст"/>
          <p:cNvSpPr txBox="1"/>
          <p:nvPr/>
        </p:nvSpPr>
        <p:spPr>
          <a:xfrm>
            <a:off x="156649" y="3071236"/>
            <a:ext cx="6123658" cy="56473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63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pic>
        <p:nvPicPr>
          <p:cNvPr id="428" name="exam.tiff" descr="exam.tif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649" y="3071236"/>
            <a:ext cx="5361716" cy="5361715"/>
          </a:xfrm>
          <a:prstGeom prst="rect">
            <a:avLst/>
          </a:prstGeom>
          <a:ln w="12700">
            <a:miter lim="400000"/>
          </a:ln>
        </p:spPr>
      </p:pic>
      <p:sp>
        <p:nvSpPr>
          <p:cNvPr id="429" name="КВАЛІФІКАЦІЙНИЙ ІСПИТ"/>
          <p:cNvSpPr txBox="1"/>
          <p:nvPr/>
        </p:nvSpPr>
        <p:spPr>
          <a:xfrm>
            <a:off x="156649" y="7773534"/>
            <a:ext cx="6123658" cy="15799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spcBef>
                <a:spcPts val="0"/>
              </a:spcBef>
              <a:defRPr sz="48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en-US" dirty="0" smtClean="0"/>
              <a:t>QUALIFICATION</a:t>
            </a:r>
          </a:p>
          <a:p>
            <a:r>
              <a:rPr lang="en-US" dirty="0" smtClean="0"/>
              <a:t>EXAM</a:t>
            </a:r>
            <a:endParaRPr dirty="0"/>
          </a:p>
        </p:txBody>
      </p:sp>
      <p:sp>
        <p:nvSpPr>
          <p:cNvPr id="430" name="10"/>
          <p:cNvSpPr txBox="1"/>
          <p:nvPr/>
        </p:nvSpPr>
        <p:spPr>
          <a:xfrm>
            <a:off x="7505600" y="4203700"/>
            <a:ext cx="4533901" cy="5308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0">
                <a:solidFill>
                  <a:srgbClr val="FFFFFF"/>
                </a:solidFill>
              </a:defRPr>
            </a:lvl1pPr>
          </a:lstStyle>
          <a:p>
            <a:r>
              <a:rPr dirty="0"/>
              <a:t>10</a:t>
            </a:r>
          </a:p>
        </p:txBody>
      </p:sp>
      <p:sp>
        <p:nvSpPr>
          <p:cNvPr id="432" name="днів до іспиту"/>
          <p:cNvSpPr txBox="1"/>
          <p:nvPr/>
        </p:nvSpPr>
        <p:spPr>
          <a:xfrm>
            <a:off x="7495185" y="8563494"/>
            <a:ext cx="5038239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d</a:t>
            </a:r>
            <a:r>
              <a:rPr lang="en-US" dirty="0" smtClean="0"/>
              <a:t>ays before the exam</a:t>
            </a:r>
            <a:endParaRPr dirty="0"/>
          </a:p>
        </p:txBody>
      </p:sp>
      <p:sp>
        <p:nvSpPr>
          <p:cNvPr id="433" name="на питання анонімного тестування щодо історії української  державності, загальних знань у сфері права та кожної спеціалізації суду"/>
          <p:cNvSpPr txBox="1"/>
          <p:nvPr/>
        </p:nvSpPr>
        <p:spPr>
          <a:xfrm>
            <a:off x="13497654" y="6730206"/>
            <a:ext cx="10538307" cy="17645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6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to </a:t>
            </a:r>
            <a:r>
              <a:rPr lang="en-US" dirty="0"/>
              <a:t>the questions of anonymous testing on the history of Ukrainian statehood, general knowledge of law and each court specialization</a:t>
            </a:r>
            <a:endParaRPr dirty="0"/>
          </a:p>
        </p:txBody>
      </p:sp>
      <p:sp>
        <p:nvSpPr>
          <p:cNvPr id="434" name="буде оприлюднено"/>
          <p:cNvSpPr txBox="1"/>
          <p:nvPr/>
        </p:nvSpPr>
        <p:spPr>
          <a:xfrm>
            <a:off x="13497654" y="9056684"/>
            <a:ext cx="3866443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w</a:t>
            </a:r>
            <a:r>
              <a:rPr lang="en-US" dirty="0" smtClean="0"/>
              <a:t>ill be published</a:t>
            </a:r>
            <a:endParaRPr dirty="0"/>
          </a:p>
        </p:txBody>
      </p:sp>
      <p:sp>
        <p:nvSpPr>
          <p:cNvPr id="435" name="ПЕРЕЛІК ПРАВИЛЬНИХ ВІДПОВІДЕЙ"/>
          <p:cNvSpPr txBox="1"/>
          <p:nvPr/>
        </p:nvSpPr>
        <p:spPr>
          <a:xfrm>
            <a:off x="13497655" y="5339159"/>
            <a:ext cx="9749464" cy="8258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7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the LIST OF CORRECT ANSWERS</a:t>
            </a:r>
            <a:endParaRPr dirty="0"/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0" name="Групувати"/>
          <p:cNvGrpSpPr/>
          <p:nvPr/>
        </p:nvGrpSpPr>
        <p:grpSpPr>
          <a:xfrm>
            <a:off x="18078916" y="-139516"/>
            <a:ext cx="5889127" cy="2410916"/>
            <a:chOff x="0" y="-429487"/>
            <a:chExt cx="5889125" cy="2410915"/>
          </a:xfrm>
        </p:grpSpPr>
        <p:pic>
          <p:nvPicPr>
            <p:cNvPr id="437" name="logo_vkksu.png" descr="logo_vkksu.png"/>
            <p:cNvPicPr>
              <a:picLocks noChangeAspect="1"/>
            </p:cNvPicPr>
            <p:nvPr/>
          </p:nvPicPr>
          <p:blipFill>
            <a:blip r:embed="rId2">
              <a:alphaModFix amt="63944"/>
            </a:blip>
            <a:stretch>
              <a:fillRect/>
            </a:stretch>
          </p:blipFill>
          <p:spPr>
            <a:xfrm>
              <a:off x="0" y="0"/>
              <a:ext cx="1532429" cy="155194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438" name="Вища кваліфікаційна…"/>
            <p:cNvSpPr txBox="1"/>
            <p:nvPr/>
          </p:nvSpPr>
          <p:spPr>
            <a:xfrm>
              <a:off x="2221455" y="-429487"/>
              <a:ext cx="3667670" cy="241091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defTabSz="2438400">
                <a:spcBef>
                  <a:spcPts val="0"/>
                </a:spcBef>
                <a:defRPr sz="30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lang="en-US" noProof="1"/>
            </a:p>
            <a:p>
              <a:pPr defTabSz="2438400">
                <a:spcBef>
                  <a:spcPts val="0"/>
                </a:spcBef>
                <a:defRPr sz="30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r>
                <a:rPr lang="uk-UA" noProof="1" smtClean="0"/>
                <a:t>High </a:t>
              </a:r>
              <a:r>
                <a:rPr lang="uk-UA" noProof="1"/>
                <a:t>Qualification </a:t>
              </a:r>
            </a:p>
            <a:p>
              <a:pPr defTabSz="2438400">
                <a:spcBef>
                  <a:spcPts val="0"/>
                </a:spcBef>
                <a:defRPr sz="30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r>
                <a:rPr lang="uk-UA" noProof="1"/>
                <a:t>Comission of Judges</a:t>
              </a:r>
            </a:p>
            <a:p>
              <a:pPr defTabSz="2438400">
                <a:spcBef>
                  <a:spcPts val="0"/>
                </a:spcBef>
                <a:defRPr sz="30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r>
                <a:rPr lang="en-US" noProof="1"/>
                <a:t>o</a:t>
              </a:r>
              <a:r>
                <a:rPr lang="uk-UA" noProof="1"/>
                <a:t>f Ukraine</a:t>
              </a:r>
            </a:p>
            <a:p>
              <a:pPr defTabSz="2438400">
                <a:spcBef>
                  <a:spcPts val="0"/>
                </a:spcBef>
                <a:defRPr sz="30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dirty="0"/>
            </a:p>
          </p:txBody>
        </p:sp>
        <p:sp>
          <p:nvSpPr>
            <p:cNvPr id="439" name="Лінія"/>
            <p:cNvSpPr/>
            <p:nvPr/>
          </p:nvSpPr>
          <p:spPr>
            <a:xfrm flipV="1">
              <a:off x="1876941" y="267970"/>
              <a:ext cx="1" cy="1016001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438400">
                <a:spcBef>
                  <a:spcPts val="2400"/>
                </a:spcBef>
                <a:defRPr sz="4800">
                  <a:solidFill>
                    <a:srgbClr val="000000"/>
                  </a:solidFill>
                  <a:latin typeface="Graphik"/>
                  <a:ea typeface="Graphik"/>
                  <a:cs typeface="Graphik"/>
                  <a:sym typeface="Graphik"/>
                </a:defRPr>
              </a:pPr>
              <a:endParaRPr/>
            </a:p>
          </p:txBody>
        </p:sp>
      </p:grpSp>
      <p:sp>
        <p:nvSpPr>
          <p:cNvPr id="441" name="Овал"/>
          <p:cNvSpPr/>
          <p:nvPr/>
        </p:nvSpPr>
        <p:spPr>
          <a:xfrm>
            <a:off x="-6383848" y="-1"/>
            <a:ext cx="12914803" cy="13716001"/>
          </a:xfrm>
          <a:prstGeom prst="ellipse">
            <a:avLst/>
          </a:prstGeom>
          <a:blipFill>
            <a:blip r:embed="rId3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spcBef>
                <a:spcPts val="0"/>
              </a:spcBef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42" name="Текст"/>
          <p:cNvSpPr txBox="1"/>
          <p:nvPr/>
        </p:nvSpPr>
        <p:spPr>
          <a:xfrm>
            <a:off x="156649" y="3071236"/>
            <a:ext cx="6123658" cy="56473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63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pic>
        <p:nvPicPr>
          <p:cNvPr id="443" name="exam.tiff" descr="exam.tif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649" y="3071236"/>
            <a:ext cx="5361716" cy="5361715"/>
          </a:xfrm>
          <a:prstGeom prst="rect">
            <a:avLst/>
          </a:prstGeom>
          <a:ln w="12700">
            <a:miter lim="400000"/>
          </a:ln>
        </p:spPr>
      </p:pic>
      <p:sp>
        <p:nvSpPr>
          <p:cNvPr id="444" name="КВАЛІФІКАЦІЙНИЙ ІСПИТ"/>
          <p:cNvSpPr txBox="1"/>
          <p:nvPr/>
        </p:nvSpPr>
        <p:spPr>
          <a:xfrm>
            <a:off x="156649" y="7773534"/>
            <a:ext cx="6123658" cy="15799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spcBef>
                <a:spcPts val="0"/>
              </a:spcBef>
              <a:defRPr sz="48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en-US" dirty="0" smtClean="0"/>
              <a:t>QUALIFICATION </a:t>
            </a:r>
          </a:p>
          <a:p>
            <a:r>
              <a:rPr lang="en-US" dirty="0" smtClean="0"/>
              <a:t>EXAM</a:t>
            </a:r>
            <a:endParaRPr dirty="0"/>
          </a:p>
        </p:txBody>
      </p:sp>
      <p:sp>
        <p:nvSpPr>
          <p:cNvPr id="445" name="адміністративної"/>
          <p:cNvSpPr txBox="1"/>
          <p:nvPr/>
        </p:nvSpPr>
        <p:spPr>
          <a:xfrm>
            <a:off x="9958548" y="6484918"/>
            <a:ext cx="12034010" cy="933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marL="617219" indent="-617219">
              <a:buClr>
                <a:srgbClr val="FFFFFF"/>
              </a:buClr>
              <a:buSzPct val="100000"/>
              <a:buChar char="•"/>
              <a:defRPr sz="54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administrative</a:t>
            </a:r>
            <a:endParaRPr dirty="0"/>
          </a:p>
        </p:txBody>
      </p:sp>
      <p:sp>
        <p:nvSpPr>
          <p:cNvPr id="446" name="ВИКОНАННЯ ПРАКТИЧНОГО ЗАВДАННЯ…"/>
          <p:cNvSpPr txBox="1"/>
          <p:nvPr/>
        </p:nvSpPr>
        <p:spPr>
          <a:xfrm>
            <a:off x="7356523" y="3386171"/>
            <a:ext cx="16783637" cy="24416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spcBef>
                <a:spcPts val="0"/>
              </a:spcBef>
              <a:defRPr sz="5800">
                <a:solidFill>
                  <a:srgbClr val="FFFFFF"/>
                </a:solidFill>
              </a:defRPr>
            </a:pPr>
            <a:r>
              <a:rPr lang="en-US" dirty="0" smtClean="0"/>
              <a:t>THE PRACTICAL ASSIGNMENT</a:t>
            </a:r>
            <a:r>
              <a:rPr dirty="0" smtClean="0"/>
              <a:t> </a:t>
            </a:r>
            <a:endParaRPr dirty="0"/>
          </a:p>
          <a:p>
            <a:pPr>
              <a:spcBef>
                <a:spcPts val="0"/>
              </a:spcBef>
              <a:defRPr sz="4700">
                <a:solidFill>
                  <a:srgbClr val="FFFFFF"/>
                </a:solidFill>
              </a:defRPr>
            </a:pPr>
            <a:r>
              <a:rPr lang="en-US" dirty="0"/>
              <a:t>is carried out in relation to the specialization(s) chosen by the candidate:</a:t>
            </a:r>
            <a:endParaRPr dirty="0"/>
          </a:p>
        </p:txBody>
      </p:sp>
      <p:sp>
        <p:nvSpPr>
          <p:cNvPr id="447" name="господарської"/>
          <p:cNvSpPr txBox="1"/>
          <p:nvPr/>
        </p:nvSpPr>
        <p:spPr>
          <a:xfrm>
            <a:off x="9958548" y="8396106"/>
            <a:ext cx="12034009" cy="933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marL="617219" indent="-617219">
              <a:buClr>
                <a:srgbClr val="FFFFFF"/>
              </a:buClr>
              <a:buSzPct val="100000"/>
              <a:buChar char="•"/>
              <a:defRPr sz="54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commercial</a:t>
            </a:r>
            <a:endParaRPr dirty="0"/>
          </a:p>
        </p:txBody>
      </p:sp>
      <p:sp>
        <p:nvSpPr>
          <p:cNvPr id="448" name="загальної (цивільної і кримінальної)"/>
          <p:cNvSpPr txBox="1"/>
          <p:nvPr/>
        </p:nvSpPr>
        <p:spPr>
          <a:xfrm>
            <a:off x="9958548" y="10307294"/>
            <a:ext cx="12178676" cy="933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marL="617219" indent="-617219">
              <a:buClr>
                <a:srgbClr val="FFFFFF"/>
              </a:buClr>
              <a:buSzPct val="100000"/>
              <a:buChar char="•"/>
              <a:defRPr sz="5400">
                <a:solidFill>
                  <a:srgbClr val="FFFFFF"/>
                </a:solidFill>
              </a:defRPr>
            </a:lvl1pPr>
          </a:lstStyle>
          <a:p>
            <a:r>
              <a:rPr lang="en-AU" dirty="0"/>
              <a:t>general (civil and criminal)</a:t>
            </a:r>
            <a:endParaRPr dirty="0"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5" grpId="1" animBg="1" advAuto="0"/>
      <p:bldP spid="447" grpId="2" animBg="1" advAuto="0"/>
      <p:bldP spid="448" grpId="3" animBg="1" advAuto="0"/>
    </p:bldLst>
  </p:timing>
</p:sld>
</file>

<file path=ppt/theme/theme1.xml><?xml version="1.0" encoding="utf-8"?>
<a:theme xmlns:a="http://schemas.openxmlformats.org/drawingml/2006/main" name="38_MinimalistLight">
  <a:themeElements>
    <a:clrScheme name="38_MinimalistLight">
      <a:dk1>
        <a:srgbClr val="53585F"/>
      </a:dk1>
      <a:lt1>
        <a:srgbClr val="FFFFFF"/>
      </a:lt1>
      <a:dk2>
        <a:srgbClr val="53585F"/>
      </a:dk2>
      <a:lt2>
        <a:srgbClr val="D5D5D5"/>
      </a:lt2>
      <a:accent1>
        <a:srgbClr val="9FAABA"/>
      </a:accent1>
      <a:accent2>
        <a:srgbClr val="88A7B2"/>
      </a:accent2>
      <a:accent3>
        <a:srgbClr val="94B9A3"/>
      </a:accent3>
      <a:accent4>
        <a:srgbClr val="F0BE5E"/>
      </a:accent4>
      <a:accent5>
        <a:srgbClr val="D5B7B7"/>
      </a:accent5>
      <a:accent6>
        <a:srgbClr val="B894B1"/>
      </a:accent6>
      <a:hlink>
        <a:srgbClr val="0000FF"/>
      </a:hlink>
      <a:folHlink>
        <a:srgbClr val="FF00FF"/>
      </a:folHlink>
    </a:clrScheme>
    <a:fontScheme name="38_MinimalistLight">
      <a:majorFont>
        <a:latin typeface="Produkt Extralight"/>
        <a:ea typeface="Produkt Extralight"/>
        <a:cs typeface="Produkt Extralight"/>
      </a:majorFont>
      <a:minorFont>
        <a:latin typeface="Produkt Extralight"/>
        <a:ea typeface="Produkt Extralight"/>
        <a:cs typeface="Produkt Extralight"/>
      </a:minorFont>
    </a:fontScheme>
    <a:fmtScheme name="38_Minimalist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satOff val="-9155"/>
            <a:lumOff val="-32673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Avenir Next Regular"/>
            <a:ea typeface="Avenir Next Regular"/>
            <a:cs typeface="Avenir Next Regular"/>
            <a:sym typeface="Avenir N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>
              <a:satOff val="-9155"/>
              <a:lumOff val="-32673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355600" rtl="0" fontAlgn="auto" latinLnBrk="0" hangingPunct="0">
          <a:lnSpc>
            <a:spcPct val="100000"/>
          </a:lnSpc>
          <a:spcBef>
            <a:spcPts val="470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chemeClr val="accent1">
                <a:satOff val="-9155"/>
                <a:lumOff val="-32673"/>
              </a:schemeClr>
            </a:solidFill>
            <a:effectLst/>
            <a:uFillTx/>
            <a:latin typeface="Avenir Next Regular"/>
            <a:ea typeface="Avenir Next Regular"/>
            <a:cs typeface="Avenir Next Regular"/>
            <a:sym typeface="Avenir N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38_MinimalistLight">
  <a:themeElements>
    <a:clrScheme name="38_MinimalistLight">
      <a:dk1>
        <a:srgbClr val="000000"/>
      </a:dk1>
      <a:lt1>
        <a:srgbClr val="FFFFFF"/>
      </a:lt1>
      <a:dk2>
        <a:srgbClr val="53585F"/>
      </a:dk2>
      <a:lt2>
        <a:srgbClr val="D5D5D5"/>
      </a:lt2>
      <a:accent1>
        <a:srgbClr val="9FAABA"/>
      </a:accent1>
      <a:accent2>
        <a:srgbClr val="88A7B2"/>
      </a:accent2>
      <a:accent3>
        <a:srgbClr val="94B9A3"/>
      </a:accent3>
      <a:accent4>
        <a:srgbClr val="F0BE5E"/>
      </a:accent4>
      <a:accent5>
        <a:srgbClr val="D5B7B7"/>
      </a:accent5>
      <a:accent6>
        <a:srgbClr val="B894B1"/>
      </a:accent6>
      <a:hlink>
        <a:srgbClr val="0000FF"/>
      </a:hlink>
      <a:folHlink>
        <a:srgbClr val="FF00FF"/>
      </a:folHlink>
    </a:clrScheme>
    <a:fontScheme name="38_MinimalistLight">
      <a:majorFont>
        <a:latin typeface="Produkt Extralight"/>
        <a:ea typeface="Produkt Extralight"/>
        <a:cs typeface="Produkt Extralight"/>
      </a:majorFont>
      <a:minorFont>
        <a:latin typeface="Produkt Extralight"/>
        <a:ea typeface="Produkt Extralight"/>
        <a:cs typeface="Produkt Extralight"/>
      </a:minorFont>
    </a:fontScheme>
    <a:fmtScheme name="38_Minimalist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satOff val="-9155"/>
            <a:lumOff val="-32673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Avenir Next Regular"/>
            <a:ea typeface="Avenir Next Regular"/>
            <a:cs typeface="Avenir Next Regular"/>
            <a:sym typeface="Avenir N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>
              <a:satOff val="-9155"/>
              <a:lumOff val="-32673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355600" rtl="0" fontAlgn="auto" latinLnBrk="0" hangingPunct="0">
          <a:lnSpc>
            <a:spcPct val="100000"/>
          </a:lnSpc>
          <a:spcBef>
            <a:spcPts val="470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chemeClr val="accent1">
                <a:satOff val="-9155"/>
                <a:lumOff val="-32673"/>
              </a:schemeClr>
            </a:solidFill>
            <a:effectLst/>
            <a:uFillTx/>
            <a:latin typeface="Avenir Next Regular"/>
            <a:ea typeface="Avenir Next Regular"/>
            <a:cs typeface="Avenir Next Regular"/>
            <a:sym typeface="Avenir N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486</TotalTime>
  <Words>723</Words>
  <Application>Microsoft Office PowerPoint</Application>
  <PresentationFormat>Довільний</PresentationFormat>
  <Paragraphs>166</Paragraphs>
  <Slides>13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13</vt:i4>
      </vt:variant>
    </vt:vector>
  </HeadingPairs>
  <TitlesOfParts>
    <vt:vector size="14" baseType="lpstr">
      <vt:lpstr>38_MinimalistLight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Вендоліна Алла Миколаївна</dc:creator>
  <cp:lastModifiedBy>Кроковна Катерина Олександрівна</cp:lastModifiedBy>
  <cp:revision>75</cp:revision>
  <dcterms:modified xsi:type="dcterms:W3CDTF">2025-02-25T14:45:24Z</dcterms:modified>
</cp:coreProperties>
</file>